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hundreds of billions a day slowly. The number is what turns the marrow from an anatomical label into a factory that never shuts down.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Self-renewal is the step students skip. Without it the tree would run out of ancestors within weeks, so say why the stem cell has to copy itself.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Monocytes are the ones students misfile. They defend you alongside lymphocytes but they are born on the myeloid branch, and the branch is what the name follows.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Split the tiles into signals and supplies as you talk. Run short on a signal and output falls; run short on a supply and the cells come out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middle column and rebuild it. Four myeloid rows against one lymphoid row is the ratio that makes the lymphoid branch easy to remember.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multipotent and pluripotent distinction is a guaranteed exam line. Blood cells only, never liver or nerve, is the phrase that keeps it straight.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five surprises people. The kidney, not the marrow, decides how many red cells you make, and that is the whole logic of altitude training.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three is the clinically useful one. Kidney disease causing anemia only makes sense once students place EPO at the kidney rather than the marrow.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Finish on iron. It is the bridge into the next topic, because iron is the actual seat that oxygen sits on inside every hemoglobin.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Blood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Cells Are Born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18 · Topic 3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stem cell, two family lines, hundreds of billions a day.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ANCESTOR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blood cell, one tree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cells wear out in four months and neutrophils in days, so the marrow replaces cells on the order of hundreds of billions a day. All of them trace back to one kind of stem cell.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process is hematopoiesis.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3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stem cell to bloodstream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stages every blood cell passes through.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Stem cell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multipotent hematopoietic stem cell, also called a hemocytoblast, renews itself in red marrow.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Commit to a line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Its descendants join either the myeloid line or the lymphoid line, and do not switch back.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Mature and leave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cell finishes developing and enters the blood. Young red cells leave as reticulocytes.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tree, two branches.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a cell sits on this tree names the cell, and it also names the leukemia that starts there.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3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Myeloid line and lymphoid line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first fork, and everything downstream of it.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MYELOID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larger branch, and the busier one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produces red cells, platelets by way of megakaryocytes, and most of the white cells: neutrophils, eosinophils, basophils, and monocytes.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LYMPHOID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Dedicated to the lymphocytes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makes the T cells, B cells, and NK cells of adaptive immunity, and nothing else. The smaller branch, but the one that carries immune memory.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Leukemias are named myeloid or lymphoid by this fork.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3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marrow needs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Signals that set the pace, materials that build the cell.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Erythropoietin (EPO)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the kidney when it senses low oxygen.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Thrombopoietin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the liver; drives platelet production.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Colony-stimulating factors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Ramp up white-cell output during an infection.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Iron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seat oxygen binds to inside hemoglobin.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Vitamin B₁₂ and folate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Needed for the DNA synthesis of new cells.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bone marrow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factory floor where all of this happens.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3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Which line makes what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Sort any blood cell onto its branch.</a:t>
            </a:r>
            <a:endParaRPr lang="en-US" sz="145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2560320"/>
                <a:gridCol w="521208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Cell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Erythrocyte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Myeloid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Released young as a reticulocyte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Platelet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Myeloid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Shed from a megakaryocyte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Granulocytes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Myeloid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Neutrophil, eosinophil, basophil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Monocyte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Myeloid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 agranulocyte, still myeloid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Lymphocyte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Lymphoid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T, B, and NK cells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3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ancestor for all of it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cell behind everything in the tube.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kind of stem cell gives rise to every blood cell you own. It is multipotent — it can become any blood cell, but only blood cells — and it renews itself so the supply never runs dry. Reserve the word pluripotent for embryonic stem cells.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Multipotent, not pluri-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Also: hemocytoblast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Self-renewing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Lives in red marrow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Branches into two lines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cells only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3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Sorting the family tree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that keep the branches straight.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Multi or pluri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Multipotent stem cells make blood cells only.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Pluripotent is reserved for embryonic and induced pluripotent stem cells.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Myeloid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Lymphoid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lines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cells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Lymphocytes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myeloid / lymphoid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Multipotent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Pluripotent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only / all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EPO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Thrombopoietin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cells / platelets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Kidney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Liver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EPO / thrombopoietin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3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topic that explains the rest.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Saying the stem cell is pluripotent. It is multipotent: any blood cell, but never liver, nerve, or muscle.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Putting monocytes on the lymphoid line. Only lymphocytes are lymphoid; every other white cell is myeloid.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Crediting the marrow with EPO. The kidney releases it when oxygen runs low, and the marrow only obeys.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raw materials as optional. Run short on iron, vitamin B₁₂, or folate and you become anemic.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Ignoring reticulocytes. These freshly released red cells are counted to gauge how hard the marrow is working.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618488"/>
          </a:xfrm>
          <a:prstGeom prst="roundRect">
            <a:avLst>
              <a:gd name="adj" fmla="val 452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the tree matters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Leukemias are classified myeloid or lymphoid by which branch of the tree went wrong.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3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ancestor of every blood cell, and say what multipotent means.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patient is short of oxygen. Trace what the kidney does about it.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Sort red cells, platelets, monocytes, and lymphocytes onto their lines.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three raw materials the marrow needs to build a red cell.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what a rising reticulocyte count tells you about the marrow.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3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Hematopoiesis happens in red bone marrow and replaces hundreds of billions of cells a day.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blood cell descends from one multipotent hematopoietic stem cell, or hemocytoblast.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myeloid line makes red cells, platelets, and most white cells; lymphoid makes lymphocytes.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Erythropoietin from the kidney drives red cells; thrombopoietin from the liver drives platelets.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Raw materials: iron for hemoglobin, vitamin B₁₂ and folate for DNA synthesis.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what a red cell does once it reaches the blood.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3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Where Blood
Cells Are Born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