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of the three they think is most common before you show a number. The gap between guess and answer is what makes the ratio stick.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this slide back to the spun tube from Topic 1. The buffy coat being thin is not an accident of technique, it is the cell count made visible.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 cell throws out its nucleus and organelles to make room for hemoglobin. Name the cost in the same breath: it cannot repair itself, so it wears out in 120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recite the mnemonic in order, not just list the five names. Abundance order is what gets asked, and a scrambled list scores nothing.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live on a slide image if you have one. Students who reason down this ladder stop guessing from color and start reading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one that decides five names at once. Granules or no granules is a single visual question with a two-family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lifespan column explains why the marrow never stops. Cells this short-lived need a factory running all day, which is exactly where Topic 3 begins.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worth the most. Students who can explain the trade-off between hemoglobin space and self-repair have understood the cell, not memorized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lifespan. Cells that last days or months have to be replaced constantly, and that single fact is the doorway into hematopoiesis.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Formed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Elements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18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kinds of living cargo, wildly unequal in number.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LIVING CARGO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types, one tube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Erythrocytes carry oxygen, leukocytes defend you, and platelets stop bleeding. They share a bloodstream and almost nothing else, and their numbers are nowhere near equal.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cells dominate the count.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Wildly unequal numbers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Counts per microliter, and why the tube looks red.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5M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blood cells sit in every microliter of blood. Platelets number a few hundred thousand in that same drop, and white cells are the rarest at roughly 5,000 to 10,000. That is why a spun tube is almost all red with only a whisper of buffy coat.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cells: ~5 million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Platelets: hundreds of K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cells: 5–10,000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cells: ~120 days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Platelets: ~10 days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made in red marrow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cells and platelets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formed elements that gave up being whole cells.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ERYTHROCYTE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biconcave disc with nothing to spare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flattened circle pinched in on both faces. The shape adds surface area for gas exchange and lets the cell fold through capillaries narrower than the cell itself.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fragment pinched off a giant cell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 are not whole cells. They break off marrow cells called megakaryocytes, carry no nucleus, live about 10 days, and exist to pile onto a wound and start a clot.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Neither one keeps a nucleus.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white blood cells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to least abundant: Never Let Monkeys Eat Bananas.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Neutrophils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Granulocyte, and the most abundant white cell.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Lymphocytes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Agranulocyte. The T, B, and NK cells of immunity.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Monocytes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Agranulocyte, and the largest white cell.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Eosinophils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Granulocyte, grainy cytoplasm, far less common.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Basophils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Granulocyte, and the rarest of the five.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has a nucleus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red cells, all leukocytes are nucleated.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name that cell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 sort any formed element you meet.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Nucleus?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nucleus and biconcave means a red cell. A nucleus means some kind of white cell.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Granules?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Grainy cytoplasm marks a granulocyte: neutrophil, eosinophil, or basophil.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Whole cell?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fragment with no nucleus is a platelet, broken off a megakaryocyte.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Nucleus, granules, whole.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yes-or-no questions place every formed element without memorizing a single picture.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formed elements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in your head.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white families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Granulocytes carry visible granules: neutrophil, eosinophil, basophil.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Agranulocytes do not: lymphocyte and monocyte.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Erythrocyte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Leukocyte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/ defense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nucleus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 / white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Granulocyte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Agranulocyte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grainy / smooth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~120 days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days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 / platelet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cell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 / platelet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elements, three jobs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one is, and what it is there to do.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3291840"/>
                <a:gridCol w="3017520"/>
                <a:gridCol w="2103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Lifespan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Erythrocyte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Biconcave, no nucleus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Carries oxygen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~120 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Neutrophil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Granulocyte, commonest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responder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Lymphocyte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Agranulocyte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Adaptive immunity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to years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Largest white 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Becomes a macrophage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Platelet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Megakaryocyte piece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Starts a clot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 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plain naming.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platelets cells. They are fragments pinched off megakaryocytes, with no nucleus and a life of about 10 days.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white cells are common. They are the rarest element, 5,000 to 10,000 per microliter against 5 million red cells.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why the red cell is empty. No nucleus and no organelles means more room for hemoglobin and no way to repair itself.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the two white families. Neutrophil, eosinophil, and basophil are grainy; lymphocyte and monocyte are not.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Scrambling the abundance order. Never Let Monkeys Eat Bananas: neutrophils, lymphocytes, monocytes, eosinophils, basophils.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the road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red cell lasts about 120 days, and then the spleen and liver recycle it.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cell has no nucleus and is biconcave. Name it and say what it carries.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the red cell gives up to hold hemoglobin, and what it costs.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the five white cells into granulocytes and agranulocytes.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platelets are not whole cells, and name where they come from.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cells are rarest. Say how that shows up in a spun tube of blood.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formed elements: erythrocytes for oxygen, leukocytes for defense, platelets for clotting.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cells dominate at about 5 million per microliter; white cells are rarest at 5,000 to 10,000.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red cell is a biconcave disc with no nucleus, packed with hemoglobin, lasting ~120 days.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white cells, most to least: neutrophils, lymphocytes, monocytes, eosinophils, basophils.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 are megakaryocyte fragments, no nucleus, ~10 days, built to start a clot.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where every one of these cells is born.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Formed
Elements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