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cap on a kidney and then cut it in half. The layered cross-section is what makes two glands in one an observation rather than a claim.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one place in the chapter where function reads straight off structure. Say so, because students expect anatomy and physiology to be learned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 aldosterone with blood pressure out loud. Salt handling sounds like chemistry until it is named as the reason a hormone changes a blood pressure reading.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Essential for life belongs to the cortex, not the medulla. Students assume adrenaline is the indispensable one, and correcting that ranks the two glands properly.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is still true an hour after a near miss on the road. The heart has settled and something else is still working, which is exactly what cortisol is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explains row five. Wiring to nerves is why the medulla answers in seconds, and hormone synthesis is why the cortex cannot.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first column and rebuild it from the third. Naming a zone from its hormone is the direction exam questions run, and it is the harder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is the one with clinical weight. A stress that lasts hours needs a hormone that lasts hours, and that reasoning is what separates the two arms.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chapter on negative feedback. Nearly every hormone you have met is held by a loop, and saying that once more ties six sessions into one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Adrenal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Gland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17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glands stacked into one, and two arms of the stress response.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CAP ON EACH KIDNEY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glands fused in one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outer adrenal cortex makes steroid hormones and is essential for life. The inner medulla makes catecholamines and is a direct extension of the sympathetic nerves.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Seconds inside, hours outside.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the cortex, outside 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zones, and each one hands you its class of steroid.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Glomerulosa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outermost zone makes mineralocorticoids, chiefly aldosterone.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Fasciculata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broad middle zone makes glucocorticoids, chiefly cortisol.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Reticularis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innermost zone makes small amounts of androgens such as DHEA.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Salt, sugar, sex.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three zones from outside in and the hormones arrive in that order, which is a rare gift from the anatomy.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cortex hormone does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Salt, sugar, and sex, seen one action at a time.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sodium and water, and dumps potassium.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volume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held salt and water raise volume and pressure.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Cortisol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body’s main stress hormone, from the middle zone.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Fuel on demand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Cortisol raises blood glucose and mobilizes fuel.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Damps inflammation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Cortisol also quiets the inflammatory response.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Androgens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amounts of sex hormones such as DHEA.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Cortex or medulla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tissues, two chemistries, two timescales.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CORTEX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Steroids, and essential for life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outer shell is organized into three zones, each making a different class of steroid: aldosterone for salt, cortisol for sugar and stress, and androgens for sex.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MEDULLA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Catecholamines, wired to the nerves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is wired straight into the sympathetic nervous system, so it fires the instant a threat appears, flooding the blood with epinephrine and norepinephrine.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Steroids outside, adrenaline at the core.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ARMS OF ONE RESPONSE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jolt and the long haul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Epinephrine gives the fast surge: pounding heart, open airways, glucose freed for fuel, blood shunted to muscle. It fades in minutes. Cortisol carries the rest.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 arm first, sustained arm after.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Cortex against medulla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one organ with two halves.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organ, two glands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cortex is a steroid factory.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medulla is a piece of the sympathetic nervous system that squirts into blood.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Cortex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Medulla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outer / inner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Steroids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Catecholamines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makes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 to hours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fast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Cortisol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Epinephrine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headline one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Sustained stress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instant jolt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stress arm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Zone by zone, outside 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layers, four products, four jobs.</a:t>
            </a:r>
            <a:endParaRPr lang="en-US" sz="14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2743200"/>
                <a:gridCol w="2286000"/>
                <a:gridCol w="32918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Hormone class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controls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Glomerulosa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Mineralocorticoid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Salt and water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Fasciculata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Glucocorticoid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Cortisol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Glucose and stress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Reticularis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Androgen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DHEA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Sex hormones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Medulla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Catecholamine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Epinephrine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Fight or flight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gland that closes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the adrenal as one gland. The cortex and the medulla are different tissues doing different jobs.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the medulla steroids. It makes catecholamines: epinephrine and norepinephrine, and nothing else.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the zone order. Outside in it runs glomerulosa, fasciculata, reticularis — salt, sugar, sex.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cortisol the fast hormone. Epinephrine is the jolt; cortisol carries a long or a repeated stress.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that aldosterone moves potassium too. It holds sodium and water while it dumps potassium.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zone mnemonic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Salt, sugar, sex — read the three cortex zones from outside in and they give up their hormones in order.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cortex zones from outside in and the hormone class of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the medulla can act within seconds of a threat appearing.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 rises. Predict what happens to blood volume and to pressure.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cortisol, not epinephrine, carries a stress that lasts for hours.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tumor floods the blood with epinephrine. Predict the signs you would see.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adrenal gland is two glands: an outer cortex and an inner medulla.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Cortex zones outside in: aldosterone, cortisol, androgens — salt, sugar, sex.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 holds salt and water; cortisol raises glucose and damps inflammation.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medulla is sympathetic tissue releasing epinephrine and norepinephrine.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Epinephrine is the fast arm of stress; cortisol is the slow, sustained arm.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17: glands, hormones, and the loops that steady them.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Adrenal
Gland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