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engine idle image and keep it for the disorders. Every sign of an over- or underactive gland is that idle setting run too high or too low.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out that the hormone names count atoms. Reading a number off a name is rare in this chapter, and students remember the ones that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the loop as a circle rather than a list. Students who see step four returning to step one stop treating feedback as an extra fact stapled to the chain.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them to predict the signs before you show either card. Reasoning from metabolic rate beats memorizing two symptom lists that look alike under pressure.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the counterintuitive line twice. High stimulating hormone meaning a failing gland is the single most misread result in the whole chapter.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right column and have them generate it from the left. Every row is the same idea reversed, which is exactly why it can be generated.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table top to bottom and then bottom to top. The fourth row is the only one that travels upward, and it is the one that makes the axis a loop.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three is worth a whole minute. Ask what TSH is doing when the thyroid cannot answer it, and let them reason to a rising number themselves.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loop rather than the disorders. Naming negative feedback as the pattern behind nearly every hormone sets up the last session and the chapter summary at once.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Thyroid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Axis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17 · Topic 5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gland that sets your idle speed, and the loop that holds it there.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SETTING THE METABOLIC PACE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idle speed of the body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Thyroid hormone sets the basal metabolic rate, the speed at which nearly every cell burns fuel and makes heat. Turn it up and the whole body runs faster and hotter.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T3 and T4, built around iodine.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5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Meet the gland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butterfly on the windpipe, and what it makes.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Butterfly shape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Wrapped around the front of the windpipe.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T3 and T4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forms of thyroid hormone.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Iodine atoms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numbers count them, so the diet needs iodine.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Basal metabolic rate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fast cells burn fuel and produce heat.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it up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whole body runs faster and hotter.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it down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slows, and the body cools.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5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the HPT axis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hormones down, one brake back up.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TRH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hypothalamus releases thyrotropin-releasing hormone.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TSH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TRH tells the anterior pituitary to release thyroid-stimulating hormone.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T3 and T4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TSH tells the thyroid to release its hormone into the blood.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brake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T3 and T4 loop back and inhibit the hypothalamus and the pituitary.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Negative feedback, start to finish.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Plenty of thyroid hormone presses the brake; too little releases it, and TSH rises to push the gland harder.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5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Too little or too much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Opposite ends of a single dial, sign for sign.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HYPOTHYROIDISM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Everything slows down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 little thyroid hormone: weight gain, fatigue, feeling cold, dry skin, and a sluggish heart rate. The gland itself can swell into a visible goiter.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HYPERTHYROIDISM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Everything speeds up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 much thyroid hormone: weight loss despite a big appetite, feeling hot, anxiety, and a racing heart. This can enlarge the gland into a goiter too.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Both ends of the dial can cause a goiter.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5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a high TSH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feedback loop doubles as a diagnostic test.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TSH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number that gives the diagnosis away. In primary hypothyroidism the failing thyroid makes little hormone, so the feedback brake lifts and TSH climbs. A high TSH therefore points to an underactive gland, not an overactive one.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TSH: weak gland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TSH: loud gland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TSH runs opposite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Primary: gland at fault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brake lifts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as a lab test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5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Under against over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you can read straight off metabolic rate.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dial, two ends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Thyroid hormone sets the metabolic pace.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sign in this topic is that pace running too slow or too fast.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Hypothyroid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Hyperthyroid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 little / much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gain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loss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the scale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Feels cold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Feels hot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 pulse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Racing pulse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heart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TSH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TSH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primary disease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5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axis, level by level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releases what, and what it does next.</a:t>
            </a:r>
            <a:endParaRPr lang="en-US" sz="14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2743200"/>
                <a:gridCol w="50292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Hormone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does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Hypothalamus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Tells the pituitary to act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Anterior pituitary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TSH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Tells the thyroid to secrete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Thyroid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T3 and T4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Set the basal metabolic rate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Feedback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T3 and T4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Inhibit both TRH and TSH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Balance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level held near set point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5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chapter’s clearest feedback loop.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thyroid hormone as one molecule. T3 and T4 are two forms, named for how many iodine atoms each carries.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Skipping iodine. The diet has to supply it, because the hormone is built around iodine atoms.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a high TSH as an overactive thyroid. In primary disease TSH runs opposite to thyroid output.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where the brake acts. T3 and T4 inhibit the hypothalamus and the pituitary, not just one of the two.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Assuming a goiter means one diagnosis. Both an underactive and an overactive gland can enlarge it.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goiter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goiter is a visibly enlarged thyroid, and it can appear with too little hormone or too much.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5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TRH, TSH, and T4 in order and name the organ that releases each.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patient has a high TSH and feels cold and tired. Give the likely diagnosis.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how negative feedback stops thyroid hormone from climbing too high.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why the diet needs iodine, using the names of the two hormone forms.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 three signs you would expect from an overactive thyroid gland.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5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thyroid wraps the windpipe and makes T3 and T4, both built on iodine.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Thyroid hormone sets the basal metabolic rate: how fast cells burn fuel.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HPT axis runs TRH, then TSH, then T3 and T4 — a feedback loop.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T3 and T4 inhibit both the hypothalamus and the pituitary, closing the loop.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Hypothyroid slows the body, hyperthyroid speeds it up, and TSH runs opposite.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adrenal gland, and the two arms of stress.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5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Thyroid
Axis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