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why a body would bother building two hormones instead of one. Being able to push in either direction is the answer, and it is what antagonistic means.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 each hormone to a moment in the day rather than to a definition. Fed and fasting are states students live in, and the hormones then sort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Come back to the duct test from the first topic. The pancreas answering it twice is what makes the islets memorable as islands inside another organ.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run the same four steps backwards for a fast. Producing the glucagon story themselves is worth more than a second slide showing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the hormones that raise glucose on one side of the board and the ones that lower it on the other. The lopsided picture is the clinical point of the whole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five is the one people leave out. Glucagon has two liver jobs, not one, and only naming glycogen breakdown loses half the marks.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 each word into its pieces aloud. Lysis as splitting and neo as new turns three intimidating terms into two prefixes they already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three is a spelling accident with real consequences. Write glucagon and glycogen one above the other and make the class read both aloud.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Finish on negative feedback by name. Insulin and glucagon are the clearest loop in the chapter, and calling it that here makes the thyroid axis familiar before it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Blood Glucose</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Regulation</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17 · Topic 4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One gland, two hormones, a gas pedal and a brake on the same dial.</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A TIGHTLY GUARDED VALUE</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A gas pedal and a brake</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Blood glucose is one of the values the body defends hardest. The pancreas holds it steady with two hormones that pull in opposite directions.</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An antagonistic pair, from one gland.</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Endocrine System  ·  Chapter 17 · Topic 4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Insulin or glucagon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cell types in the same islet, giving opposite instructions.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INSULIN</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Beta cells, the fed state</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After a meal glucose rises, and beta cells release insulin to lower it. It tells muscle and fat to take glucose in, and tells the liver to store the surplus as glycogen.</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GLUCAGON</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Alpha cells, the fasting state</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Between meals glucose drifts down, and alpha cells release glucagon to raise it. It tells the liver to break glycogen back down and to manufacture fresh glucose.</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One lowers, one raises, same gland.</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4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Inside the pancreas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 exocrine organ with endocrine islands scattered through it.</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Exocrine tissue</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Drips digestive enzymes into a duct to the intestine.</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Pancreatic islets</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Endocrine islands, the islets of Langerhans.</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Beta cells</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Make insulin, the hormone of the fed state.</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Alpha cells</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Make glucagon, the hormone of the fasting state.</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Glycogen</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storage form of glucose, held in the liver.</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Negative feedback</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Each hormone quiets as glucose returns to normal.</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4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after a meal</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Four moves, and glucose is back where it started.</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Glucose rises</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Food is absorbed and blood glucose climbs above the set point.</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Beta cells fire</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They sense the rise and release insulin into the bloodstream.</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Cells take up</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Muscle and fat open to glucose; the liver stores the surplus as glycogen.</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Level falls</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Blood glucose drops back toward normal and insulin release quiets down.</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Out of the blood, into storage. </a:t>
            </a:r>
            <a:pPr indent="0" marL="0">
              <a:buNone/>
            </a:pPr>
            <a:r>
              <a:rPr lang="en-US" sz="1400" dirty="0">
                <a:solidFill>
                  <a:srgbClr val="EDE8DD"/>
                </a:solidFill>
                <a:latin typeface="Calibri" pitchFamily="34" charset="0"/>
                <a:ea typeface="Calibri" pitchFamily="34" charset="-122"/>
                <a:cs typeface="Calibri" pitchFamily="34" charset="-120"/>
              </a:rPr>
              <a:t>That is the whole job of insulin, and it is why insulin is called the hormone of the fed state.</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4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NO BACKUP EXISTS</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Only insulin lowers it</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Several hormones can push blood glucose up: glucagon, cortisol, epinephrine. Only one hormone pushes it down, which is why losing insulin, or resisting it, causes diabetes.</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One hormone, no understudy.</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Endocrine System  ·  Chapter 17 · Topic 4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Insulin against glucagon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across the antagonistic pair.</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whether glucose is too high or too low.</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The answer names the cell, the hormone, and the job the liver is given.</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Insulin</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Glucagon</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lowers / raises</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Beta cells</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Alpha cells</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two sources</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Fed state</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Fasting state</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when it acts</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Stores glycogen</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Breaks glycogen</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in the liver</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Cells take up</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Liver makes new</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mechanism</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4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Naming the liver jobs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long words, and each one is a direction of travel.</a:t>
            </a:r>
            <a:endParaRPr lang="en-US" sz="145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017520"/>
                <a:gridCol w="4572000"/>
                <a:gridCol w="329184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Term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happens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Which hormone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Glucose uptake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Muscle and fat pull glucose 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Insulin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Glycogenesis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Surplus glucose is stored as glycogen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Insulin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Glycogenolysis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Glycogen is broken back to glucose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Glucagon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Gluconeogenesis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New glucose is built from other molecules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Glucagon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4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topic that reaches the clinic fastest.</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Giving insulin the job of raising glucose. Insulin lowers it; glucagon is the hormone that raises it.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Swapping the islet cells. Beta cells make insulin, and alpha cells make glucagon.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Reading glucagon and glycogen as the same word. One is a hormone, the other is stored glucose.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second liver job. Glucagon also builds fresh glucose from other molecules, not only from glycogen.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Expecting a backup for insulin. It is the only hormone that lowers blood glucose, which is why its loss causes diabetes.</a:t>
            </a:r>
            <a:endParaRPr lang="en-US" sz="1550" dirty="0"/>
          </a:p>
        </p:txBody>
      </p:sp>
      <p:sp>
        <p:nvSpPr>
          <p:cNvPr id="5" name="Shape 3"/>
          <p:cNvSpPr/>
          <p:nvPr/>
        </p:nvSpPr>
        <p:spPr>
          <a:xfrm>
            <a:off x="8595360" y="1874520"/>
            <a:ext cx="2926080" cy="1618488"/>
          </a:xfrm>
          <a:prstGeom prst="roundRect">
            <a:avLst>
              <a:gd name="adj" fmla="val 452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Why diabetes</a:t>
            </a:r>
            <a:endParaRPr lang="en-US" sz="1100" dirty="0"/>
          </a:p>
        </p:txBody>
      </p:sp>
      <p:sp>
        <p:nvSpPr>
          <p:cNvPr id="7" name="Text 5"/>
          <p:cNvSpPr txBox="1"/>
          <p:nvPr/>
        </p:nvSpPr>
        <p:spPr>
          <a:xfrm>
            <a:off x="8869680" y="2441448"/>
            <a:ext cx="2377440" cy="841248"/>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Insulin is the only hormone that lowers blood glucose. Losing it, or resisting it, causes diabetes.</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4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Blood glucose rises after a meal. Name the cell, the hormone, and the result.</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how glucagon still raises glucose once liver glycogen has run low.</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why insulin and glucagon are described as an antagonistic pair.</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Beta cells are destroyed. Predict what happens to blood glucose, and why.</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islands the alpha and beta cells sit in, and the organ holding them.</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4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pancreatic islets guard blood glucose with an antagonistic pair.</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Beta cells release insulin after a meal, and insulin lowers blood glucose.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Insulin drives glucose into cells and stores the surplus as liver glycogen.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Alpha cells release glucagon during a fast, and glucagon raises glucose.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Insulin is the only hormone that lowers glucose; its loss causes diabetes.</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thyroid, and the loop that holds it steady.</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Endocrine System  ·  Chapter 17 · Topic 4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Blood Glucose
Regulation</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