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the underside of the brain as you say both names. The hypothalamus being brain tissue that issues hormones is the sentence the whole chapter hangs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lobe would still work if you cut its link to the hypothalamus. Neither is the honest answer, but the reasons differ, and the reasons are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Dwell on the portal system. A private set of vessels rather than the general circulation is the anatomical detail that explains why these hormones work in trace amounts.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I is a spacer before anyone asks. A mnemonic with an unexplained letter breeds a phantom seventh hormone that students then hunt for on the exam.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sort the six into tropic and direct without looking. Four and two is the shape of the answer, and the count itself is a useful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three is the one that separates the lobes in a sentence. Axons carry the posterior hormones themselves; portal vessels carry orders, not product.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Unpack antidiuretic as against urine production. A name that states its own action is one fewer card to carry into the exam.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two survives revision because the hormones are named after the lobe they leave from. Say made here, stored there, twice, and make them repeat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naming TSH as the thread into the thyroid topic. A command chain left half-traced is the cleanest way to make the next session feel owed.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The Hypothalamus</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&amp; Pituitary Axis</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17 · Topic 3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A master, a deputy, and two lobes wired in completely different ways.</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WHO IS REALLY IN CHARGE</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The master has a boss</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The pea-sized pituitary is called the master gland because it directs so many endocrine organs. But the hypothalamus sits just above it and writes the orders it follows.</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Nerves and hormones meet here.</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Endocrine System  ·  Chapter 17 · Topic 3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Two lobes, two kinds of wiring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small gland, and its halves have almost nothing in common.</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POSTERIOR</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A storage terminal, not a factory</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 posterior pituitary is really nervous tissue, an extension of the hypothalamus. It makes nothing of its own; it stores two hormones made upstream and releases them on cue.</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ANTERIOR</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A true factory under remote control</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 anterior pituitary is glandular tissue that makes and secretes its own hormones, but it does so only when releasing hormones from the hypothalamus tell it to.</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One lobe stores. The other manufactures.</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Endocrine System  ·  Chapter 17 · Topic 3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an order travels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From a thought in the brain to a hormone in the thyroid.</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Brain signals</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hypothalamus reads signals from the brain and writes a hormonal order.</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Portal vessels</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Releasing hormones take the hypophyseal portal system to the anterior lobe.</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Pituitary acts</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anterior lobe secretes a tropic hormone such as TSH into the blood.</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Target gland</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TSH reaches the thyroid and tells it to release its own hormone.</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Brain to gland in three hops. </a:t>
            </a:r>
            <a:pPr indent="0" marL="0">
              <a:buNone/>
            </a:pPr>
            <a:r>
              <a:rPr lang="en-US" sz="1400" dirty="0">
                <a:solidFill>
                  <a:srgbClr val="EDE8DD"/>
                </a:solidFill>
                <a:latin typeface="Calibri" pitchFamily="34" charset="0"/>
                <a:ea typeface="Calibri" pitchFamily="34" charset="-122"/>
                <a:cs typeface="Calibri" pitchFamily="34" charset="-120"/>
              </a:rPr>
              <a:t>The private portal vessels are the trick: a short trip means a tiny amount of releasing hormone can do the job.</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Endocrine System  ·  Chapter 17 · Topic 3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FLAT PIG: the anterior six</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FSH, LH, ACTH, TSH, Prolactin, Ignore the I, Growth hormone.</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FSH</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Tropic. Drives the gonads, working with LH.</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LH</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Tropic. Drives the gonads alongside FSH.</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ACTH</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Tropic. Drives the adrenal cortex.</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TSH</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Tropic. Drives the thyroid gland.</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PRL — prolactin</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Acts directly on the breast, not on a gland.</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GH — growth hormone</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Acts directly on nearly every tissue.</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Endocrine System  ·  Chapter 17 · Topic 3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Six hormones, four of them tropic</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 tropic hormone is one whose target is another gland.</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6</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hormones come out of the anterior pituitary, and four are tropic, meaning their whole job is to command another gland. TSH drives the thyroid, ACTH the adrenal cortex, and FSH and LH the gonads. The other two act on body tissue directly.</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TSH goes to thyroid</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ACTH to adrenal cortex</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FSH acts on gonads</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LH acts on gonads</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GH: nearly everything</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Prolactin: the breast</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Endocrine System  ·  Chapter 17 · Topic 3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Posterior against anterior</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across one very small gland.</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Two lobes, one gland</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The posterior lobe is brain tissue that releases.</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The anterior lobe is gland tissue that manufactures on command.</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Nervous tissue</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Glandular tissue</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what it is</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Stores only</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Makes and stores</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job</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Down axons</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Portal vessels</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how orders come</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ADH, oxytocin</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Six hormones</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what comes out</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No tropic ones</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Four tropic ones</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command chains</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Endocrine System  ·  Chapter 17 · Topic 3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ADH and oxytocin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Made in the hypothalamus, stored in the posterior lobe.</a:t>
            </a:r>
            <a:endParaRPr lang="en-US" sz="145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743200"/>
                <a:gridCol w="2926080"/>
                <a:gridCol w="521208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Hormone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Target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it does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ADH</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Kidneys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Conserves water, concentrates urine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Oxytocin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Uterus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Drives contractions in childbirth</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Oxytocin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Breast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Triggers milk let-down in nursing</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Both</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Hypothalamus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Made there by neurons, then stored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Both</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Posterior lobe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Released on demand, not made there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Endocrine System  ·  Chapter 17 · Topic 3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the topic that names the chain of command.</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Crowning the pituitary. It is the master gland, but the hypothalamus above it writes the orders it follows.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Making the posterior lobe a factory. It only stores ADH and oxytocin; hypothalamic neurons manufacture them.</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Sending releasing hormones the long way round. They take a private portal system straight to the anterior lobe.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Calling every anterior hormone tropic. Only TSH, ACTH, FSH, and LH command other glands; GH and prolactin do not.</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Losing ADH to its name. Antidiuretic means less urine, because it tells the kidneys to conserve water.</a:t>
            </a:r>
            <a:endParaRPr lang="en-US" sz="1550" dirty="0"/>
          </a:p>
        </p:txBody>
      </p:sp>
      <p:sp>
        <p:nvSpPr>
          <p:cNvPr id="5" name="Shape 3"/>
          <p:cNvSpPr/>
          <p:nvPr/>
        </p:nvSpPr>
        <p:spPr>
          <a:xfrm>
            <a:off x="8595360" y="1874520"/>
            <a:ext cx="2926080" cy="1618488"/>
          </a:xfrm>
          <a:prstGeom prst="roundRect">
            <a:avLst>
              <a:gd name="adj" fmla="val 452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The mnemonic</a:t>
            </a:r>
            <a:endParaRPr lang="en-US" sz="1100" dirty="0"/>
          </a:p>
        </p:txBody>
      </p:sp>
      <p:sp>
        <p:nvSpPr>
          <p:cNvPr id="7" name="Text 5"/>
          <p:cNvSpPr txBox="1"/>
          <p:nvPr/>
        </p:nvSpPr>
        <p:spPr>
          <a:xfrm>
            <a:off x="8869680" y="2441448"/>
            <a:ext cx="2377440" cy="841248"/>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FLAT PIG holds the anterior six: FSH, LH, ACTH, TSH, Prolactin, Ignore the I, Growth hormone.</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Endocrine System  ·  Chapter 17 · Topic 3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why the hypothalamus, not the pituitary, is the true master gland.</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The posterior pituitary makes no hormones. Explain how it still releases two.</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four tropic hormones and the gland each one of them commands.</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what the portal system carries, and between which two structures.</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patient makes too little ADH. Predict what happens to their urine.</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Endocrine System  ·  Chapter 17 · Topic 3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hypothalamus is the true master; the pituitary is its powerful deputy.</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posterior lobe stores ADH and oxytocin, both made in the hypothalamus.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ADH conserves water; oxytocin drives labor contractions and milk let-down.</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anterior lobe makes six hormones, ordered through the portal vessels.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Four are tropic — TSH, ACTH, FSH, LH — and FLAT PIG holds all six.</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the pancreas, and the pair that guards blood sugar.</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Endocrine System  ·  Chapter 17 · Topic 3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Hypothalamus
&amp; Pituitary Axis</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