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the question before you give either family a name. Students who sort by the membrane first never have to memorize which mechanism belongs to which hormone.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parent molecule for each family. Cholesterol against amino acids is a chemistry fact they already own, and it makes the split feel inevitable.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predict the speed from step four before you say it. Reasoning from protein synthesis to slow is worth more than the word slow written on a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 the two worked examples side by side on the board. The pair of pathways is one idea, and separating them into two lessons is what makes students confuse them.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one is the only one they must memorize. Rows two through five all follow from it, and saying so turns five facts back into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right column and rebuild it. Students who can generate the opposite of each row have understood the logic; students who only recognize it have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Flag the exception now rather than when it appears in the thyroid topic. An exception met on purpose is memorable; one met by surprise just feels like a trick.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costs marks every year. Ask which molecule is the first messenger out loud, and make them say that it never gets inside the cell.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exception you flagged. Thyroid hormone acting like a steroid is a loose end that the fifth topic ties, and saying so keeps the thread alive.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Hormones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Act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17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chemical families, two receptor sites, two very different speeds.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CHEMISTRY DECIDES DELIVERY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Can it cross the membrane?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hormone is either amino-acid based and water-soluble, or a steroid built from cholesterol and lipid-soluble. That one property splits hormone action in two.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property, two clean stories.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chemical families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hormones sit in the first family; the steroids are the smaller club.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AMINO-ACID BASED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Peptides, proteins, and amines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Insulin and growth hormone are peptides; the adrenal catecholamines are amines. All are water-soluble and lipid-insoluble, so they cannot cross the fatty membrane.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STEROID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Built from cholesterol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Cortisol, aldosterone, and the sex hormones are steroids. Being lipid-soluble, they slip through the cell membrane with ease and never need a surface receptor.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Cholesterol on one side, amino acids on the other.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 steroid walks in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moves, and the cell ends up making new protein.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Diffuse in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Being lipid-soluble, the hormone passes straight through the cell membrane.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Bind inside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finds an intracellular receptor, usually waiting inside the nucleus.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Switch genes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hormone-receptor pair acts on DNA, turning specific genes on or off.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 protein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cell makes new proteins, often enzymes that change how it behaves.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to start, slow to fade.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proteins takes time, and those proteins linger, which is why a steroid effect is long-lasting.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a peptide knocks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four moves, all of them outside the nucleus.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Bind outside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hormone cannot enter, so it binds a receptor sitting on the cell surface.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cAMP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binding triggers a second messenger inside the cell, most famously cyclic AMP.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Run a cascade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second messenger switches on enzymes already waiting in the cytoplasm.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Fade fast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Those enzymes are pre-built, so the response is quick and stops when the hormone goes.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 messenger, second messenger.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hormone stays outside and never touches DNA; cAMP is what carries the message onward.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Lipid-soluble against water-soluble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decide every question in this topic.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hormone can cross the membrane.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 answer names the receptor, the mechanism, and the speed in one go.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Steroid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Peptide or amine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families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Lipid-soluble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Water-soluble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crosses / cannot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the cell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the surface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 site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Changes genes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Uses cAMP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mechanism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Slow, lasting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Fast, brief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tempo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routes, feature by feature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Everything that changes when solubility changes.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3931920"/>
                <a:gridCol w="402336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Feature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Lipid-soluble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Water-soluble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Examples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Cortisol, aldosterone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Insulin, epinephrine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Receptor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Inside the cell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On the cell surface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Acts 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DNA and gene activity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Enzymes in cytoplasm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Messenger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None needed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Second messenger, cAMP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Response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Slow but long-lasting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Fast but short-lived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one exception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hormone that files itself under the wrong family.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hormone breaks the rule. Thyroid hormone is an amine, which puts it in the amino-acid family, and yet it is lipid-soluble. It crosses the membrane, binds an intracellular receptor, and changes gene activity exactly the way a steroid does.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Amine by chemistry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Lipid-soluble anyway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Enters the cell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Binds inside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Acts on gene activity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Behaves like a steroid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decides how everything else works.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Sorting hormones by gland instead of by chemistry. Solubility is what decides the receptor, the mechanism, and the speed.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Sending a water-soluble hormone into the cell. It cannot cross the membrane, so it binds a receptor on the surface instead.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Letting cAMP be the hormone. The hormone is the first messenger and stays outside; cAMP carries the signal onward inside.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steroid effects weak because they are slow. They change gene expression, and the new proteins keep working for a long time.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Filing thyroid hormone with the peptides. It is an amine that is lipid-soluble, so it acts like a steroid.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by design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Insulin, glucagon, and epinephrine all work through surface receptors and a second messenger.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hormone binds a receptor inside the nucleus. Say which family it belongs to.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steroid effects start slowly but then last a long time.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first and the second messenger when epinephrine reaches a cell.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Thyroid hormone is an amine. Explain why it still acts like a steroid.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hormones reach one cell. Say what decides which of them gets inside.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Hormones are amino-acid based and water-soluble, or steroid and lipid-soluble.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Solubility decides everything: the receptor site, the mechanism, and the speed.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Lipid-soluble hormones enter, bind inside, and change gene expression.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Water-soluble hormones bind the surface and use a second messenger, cAMP.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Steroids are slow but lasting; peptides and amines are fast but brief.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hypothalamus, and the gland it commands.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Endocrine System  ·  Chapter 17 · Topic 2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How Hormones
Act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