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reach for a target with their eyes shut and overshoot on purpose. Feeling the miss is what makes dysmetria a sensation rather than a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dorsal columns out loud here to link back two sessions. Coordination and sensation sharing a test is the tidiest thread in the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tile six as the impostor before you explain it. Students who expect the trick pay attention to the reason instead of memorizing an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of the five you could spot from across a room. Gait wins, and that is why watching a patient walk is worth more than most maneuvers.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 beside anyone you test. The whole point of the maneuver is that a positive result means the person is about to fall.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single most testable sentence in the topic. Say it, write it, and ask for it back before anyone leaves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does the quiet work. A cerebellar patient is already unsteady before you ask for anything, which is why the eyes-open line is not a throwaway.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closes the loop with the motor exam. Power and polish are different systems, and a patient can lose either while keeping the other intact.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last point and stop. Localization is the one thing from this chapter that should still be working a year from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Coordination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Gait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16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moves a limb; the cerebellum makes the movement good.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PART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Smooth, accurate, timed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moves a limb. The cerebellum makes the movement smooth, accurate, and well timed. A patient can be perfectly strong and still unable to touch their own nose cleanly.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Ataxia is the failure of polish.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Cerebellar or sensory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very different causes of the same wobble.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CEREBELLAR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Unsteady with the eyes open or shut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cerebellar patient overshoots, wobbles, and staggers whether or not they can see. The cerebellum never depended on vision, so closing the eyes changes very little.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Steady until the eyes close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dorsal-column patient is steady with the eyes open and sways or falls once they shut. Vision was propping up a balance system missing its own position sense.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is exactly what the Romberg test separates.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coordination tests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maneuvers, each isolating one facet.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Finger-to-nose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Aim. Overshooting the target is dysmetria.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alternating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and rhythm of repeated movements.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Heel-to-shin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aim test, run with the leg.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Walking. Cerebellar gait is wide-based.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Pronator drift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Arms out, eyes shut; one hand turns and drops.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Romberg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Feet together, eyes shut. A sensory test.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ataxia looks like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signs that cluster under one word.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Dysmetria. The finger overshoots or undershoots the target instead of landing on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Intention tremor. The hand wobbles more and more as it closes in on the target.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wide-based gait. The feet are planted far apart, like a sailor on a moving deck.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Clumsy alternating movements. Rapid hand flips lose their speed and their rhythm.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Staggering. The patient veers while walking, often toward the damaged side.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word, many signs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Ataxia is the umbrella word for the whole cluster: overshoot, wobble, and stagger.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Romberg test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steps, and a clean split between two causes.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 and close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Feet together, arms at the sides, eyes open first, then eyes closed.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inputs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leans on three: vision, the inner ear, and position sense from the dorsal columns.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Remove vision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the eyes takes one input away and forces the body onto the other two.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result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open, falling shut, is a positive Romberg — a dorsal-column sign.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positive Romberg is sensory.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truly cerebellar patient is unsteady either way, because the cerebellum never relied on the eyes to begin with.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CLEVER DETECTIVE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Romberg is not cerebellar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sits among the coordination tests, but it is a sensory test. Falling only once the eyes close means position sense has failed, not the cerebellum.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Unsteady either way is cerebellar.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out the wobble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causes of imbalance, told apart at the bedside.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3657600"/>
                <a:gridCol w="36576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Cerebellar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Dorsal column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Eyes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Unsteady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Steady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Eyes closed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Still unsteady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Sways or falls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Romberg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Finger-to-nose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Dysmetria, tremor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Fairly accurate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Wide-based, veering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Watches the feet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Coordination, sign by sign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pairings to carry out of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about the eyes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closing the eyes makes it worse is the single question that splits a cerebellar problem from a sensory one.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/ polish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Dysmetria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Ataxia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/ the cluster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Cerebellum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columns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causes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Eyes open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Eyes closed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Romberg split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Wide-based gait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 the feet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each walks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is steady with eyes open and falls with them closed. Interpret it.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cerebellar patient is unsteady whether the eyes are open or shut.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cerebellar tests and say what each one is looking for.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dysmetria and say which test brings it out most clearly.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leans on three inputs. Name them, and say which Romberg removes.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 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cerebellum makes movement smooth, accurate, and well timed.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Cerebellar failure is ataxia: dysmetria, intention tremor, wide-based gait.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tests: finger-to-nose, rapid alternating, heel-to-shin, gait, pronator drift.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positive Romberg is a dorsal-column sign, not a cerebellar 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finding is a clue to a place — that is the whole neurological exam.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habit to keep: reason from any sign back to a region.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Neurological Exam  ·  Chapter 16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Coordination
and Gait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