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weak means in a chart, then ask what 4/5 means. The gap between the two answers is the reason this scale is worth learning precisely.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tiles as a staircase with gravity on the third step. Students who see 3 as the hinge stop guessing at the two grades on either side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the numbers from the descriptions. Grades named from behavior are what a student can actually use with a patient in front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on a real arm in the room. Three questions asked against a live limb is faster to learn than six definitions read off a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word released rather than damaged for the upper neuron. Spasticity as a brake coming off explains the hyper-reflexia that otherwise looks backward.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one exams love. Wasting takes a denervated muscle, so early atrophy is the closest thing to a giveaway in this pair.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move an imaginary spastic and an imaginary flaccid arm. Tone is a thing you feel, and the two words separate instantly once a hand has mimed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expensive one. Students who never check tone or bulk record a number and throw away the localization the exam was there to produce.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a patient who is 5/5 everywhere and still cannot walk a line. That contradiction is the door into the last part of the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Motor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scale anchored on gravity, and two relays that fail differently.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TO FIVE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Gravity sets the scale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is graded muscle group by muscle group from 0 to 5. Grade 3 is the pivot: the limb just lifts against gravity but holds nothing you add on top of it.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4/5 says something exact.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strength scale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grades, with gravity as the anchor point.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0–5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range used to grade strength, muscle group by muscle group. Grade 3 is the pivot: the limb just lifts against gravity but holds nothing added. Above 3 it resists your push; below 3 it cannot beat gravity at all.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· No movement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A flicker only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Not against gravity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Gravity only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Some resistance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Normal power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Grading strength, zero to five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0 is no movement; these are the five above it.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42976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the muscle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Gravity and resistance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flicker of contraction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movement produced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Moves the joint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with gravity removed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Lifts against gravity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added resistance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against a push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Less than full strength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normal power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against everything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grade this arm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questions, asked in order, land on a number.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Beat gravity?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 patient to lift the limb off the bed. If it cannot, the grade is 2 or below.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Hold a push?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lifts, push against it. Holding against nothing added is exactly grade 3.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 push?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 against some push is 4; holding against your full effort is 5.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is the pivot.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above 3 is about resistance and everything below it is about gravity, which is why 3 anchors the scale.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relays in one pathway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Weakness can come from either one.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MOTOR NEURON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Motor cortex down to the cord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upper motor neuron runs from the motor cortex down the corticospinal tract to the cord. Damage releases the cord below it, so the muscle turns spastic and over-reflexive.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MOTOR NEURON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Cord out along a peripheral nerve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lower motor neuron runs from the cord out along a peripheral nerve to the muscle. Damage cuts the muscle’s only lifeline, so it goes flaccid, wastes away, and twitches.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Weakness is the same word; the company it keeps is not.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Upper against lower motor neuron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turn weak into located.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company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Tone, reflexes, and muscle bulk are what turn “this arm is weak” into “the lesion is here.”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Spastic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Flaccid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tone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Hyper-reflexic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Hypo-reflexic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reflexes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Babinski present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Babinski absent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plantar sign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 atrophy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atrophy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bulk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twitching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Fasciculations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see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Words to hold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this topic keeps using.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Corticospinal tract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upper motor neuron’s route down to the cord.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Spasticity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tone — the limb resists being moved.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Flaccidity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tone — the limb is limp and floppy.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Atrophy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wasting, early and obvious in LMN injury.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Fasciculations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twitches in a denervated muscle.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Babinski sign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toe goes up when the sole is stroked.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counting.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Guessing at grades. Grade 3 is movement against gravity with no added resistance, and nothing else.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every weak limb an upper motor neuron lesion. Tone, reflexes, and bulk decide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atrophy early in UMN injury. Wasting is the lower motor neuron pattern.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fasciculations. Those twitches are a denervated muscle, a lower motor neuron clue.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Charting the word weak. Writing 4/5 says something exact another clinician can act 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patterns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UMN: spastic, hyper-reflexic, Babinski, little atrophy. LMN: flaccid, hypo-reflexic, wasted, twitchy.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limb lifts off the bed but holds against no push at all. Give the grade.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separates an upper from a lower motor neuron pattern of weakness.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lower motor neuron lesion produces wasting and twitching.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relays of the motor pathway and where each one runs.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spastic, hyper-reflexic arm with a Babinski sign. Localize the lesion.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is graded 0 to 5, muscle group by muscle group.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3 is the pivot: movement against gravity, no added resistance.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relays: upper motor neuron cortex to cord, lower motor neuron cord to muscle.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UMN damage: spastic, hyper-reflexic, Babinski present, little atrophy.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LMN damage: flaccid, hypo-reflexic, early atrophy, fasciculations.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cerebellum, and a test that is not cerebellar.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Motor
Exam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