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this part needs no equipment at all. Students who believe an exam requires a tool skip the one part that can be done from the doorway.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 three-word test on the room for real and come back to it eight minutes later. Nobody forgets the point once they have felt themselves reach for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each area to its neighbor on the cortex. Broca beside the mouth and Wernicke beside the ear makes the two jobs feel placed rather than assigned.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humane one. The Wernicke patient cannot hear their own nonsense, and saying that changes how students speak to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 the command be one the patient cannot mime their way through. A two-step instruction with no gesture attached is what actually tests comprehension.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Spend the extra beat on tile one. Aphasia read as confusion is the single most common misreading on a real ward, and it is corrected by one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both hooks in one breath so the pairing sticks as a pair. Split across two slides they decay into two facts that students swap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second by flipping each entry. The two aphasias are near mirror images, and that symmetry is the easiest thing to 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one level down. Saying that the next session leaves the cortex for the brainstem keeps the top-to-bottom sweep visible across sessions.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Mental Status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Language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16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minutes of conversation already reads the cerebral cortex.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HIGHEST-ORDER WORK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Language is the tell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status samples consciousness, orientation, attention, memory, and language. Language reveals the most, because different jobs live in different patches of cortex.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pattern names the patch.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mental status exam samples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things a short conversation already tells you.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Consciousness. Is the patient alert, or do they need a voice or a touch to rouse them?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Orientation. Do they know person, place, and time? The classic three questions.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Attention. Can they hold a thread long enough to follow a two-step instruction?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Memory. Name three words, talk for a few minutes, then ask for them back.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Language. Fluency, naming, repetition, and comprehension — the richest part of all.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399032"/>
          </a:xfrm>
          <a:prstGeom prst="roundRect">
            <a:avLst>
              <a:gd name="adj" fmla="val 5229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Short-term memory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three-word recall is a quick bedside test of the hippocampus.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areas, two different jobs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is left-lateralized in nearly everyone.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 AREA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Frontal lobe, ahead of the motor strip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 area produces speech — it builds words and grammar. It sits just ahead of the motor strip that moves the mouth, which is why damage here makes speech laborious.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WERNICKE’S AREA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Temporal lobe, near the hearing cortex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Wernicke’s area comprehends language — it attaches meaning to words. It sits beside the cortex that hears, which is why damage leaves speech flowing but empty of sense.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builds the words; the other supplies the meaning.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Broca’s against Wernicke’s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nearly every question here.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Broken or wordy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 is Broken speech: effortful, but the mind behind it is clear.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Wernicke’s is Wordy nonsense: fluent, but the meaning is gone.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Wernicke’s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/ comprehend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Frontal lobe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Temporal lobe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each sits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Effortful speech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 speech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sounds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comprehension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Frustrated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Unaware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into it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test the language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quick maneuvers, in the order you would use them.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speech fluent and effortless, or halting and laborious? Fluency splits the aphasias.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and repeat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them to name a pen and a watch, then repeat a short phrase. This probes production.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Give a command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to the ceiling, then the door. Following it proves comprehension is intact.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Recall three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three words, wait a few minutes, then ask for them back — a hippocampus test.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 or not, first.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Fluency separates Broca’s from Wernicke’s faster than any other question you can ask at the bedside.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Words to hold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terms that carry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Aphasia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loss of language, not a loss of intelligence.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 aphasia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Effortful speech, intact understanding, frustration.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Wernicke’s aphasia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 nonsense, lost meaning, unaware patient.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Lateralization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sits in the left hemisphere in nearly all.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person, place, and time.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Tested by a command the patient must understand.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MEMORY HOOK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Broken, or wordy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 is Broken speech: the words come out laboriously, but the mind behind them is clear. Wernicke’s is Wordy nonsense: fluent, easy, and empty of meaning.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Judge fluency before anything else.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aphasias side by side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features, and the way each one splits.</a:t>
            </a:r>
            <a:endParaRPr lang="en-US" sz="14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383280"/>
                <a:gridCol w="3749040"/>
                <a:gridCol w="37490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Broca’s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Wernicke’s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Lobe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Frontal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Speech output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Effortful, halting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Fluent, easy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Makes sense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Nonsense words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Comprehension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Intact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Impaired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patient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Aware, frustrated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Unaware of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speaks fluently but says nothing meaningful. Name the area involved.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Broca’s patient is frustrated and a Wernicke’s patient is not.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hemisphere holds language in nearly everyone, and name that word.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a bedside command that tests comprehension rather than production.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Aphasia is not a loss of intelligence. Defend that statement.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status reads the cortex: consciousness, orientation, memory, language.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is left-lateralized in nearly everyone, and split between two areas.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 area produces speech; Wernicke’s area comprehends 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Broca’s aphasia: effortful speech, intact understanding, a frustrated patient.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Wernicke’s aphasia: fluent nonsense, lost understanding, an unaware patient.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twelve nerves, and twelve quick maneuvers.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Status
and Language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