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an MRI actually adds. The honest answer is a picture of a place the exam already named, and that ordering is the argument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name the five before you reveal a tile. The one nobody offers is coordination, which is also the one that catches the strong patient who still cannot walk.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second card slowly. Students who hear where as a separate question start collecting findings instead of collecting complaints.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resist step four until step three is spoken aloud. Students who skip the crossing name the wrong hemisphere and never notice they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 is the content here, not the number. Ask what you would miss by starting at the feet, and let them find the confused patient you never spoke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third column and rebuild it from the first. Part to level is the direction the bedside runs, and it is the one worth drilling.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chapter in one line. Every other row is an instance of it, and saying so here saves five explanations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five is worth saying twice on a ward. A scan ordered without a localization is a fishing trip, and students copy whatever habit they see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saying the next session is two minutes of conversation. Framing the mental status exam as talking rather than testing lowers the barrier to doing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Exam,</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Part by Part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16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Five parts, run top to bottom, each reading a different level.</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NOT WHAT, BUT WHERE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exam asks where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Every other exam asks what is wrong. The neurological exam adds a sharper question: where. The nervous system is mapped, so findings point back to a place.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Localization is the whole game.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Neurological Exam  ·  Chapter 16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five parts, top to bottom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Each part probes a different level of the nervous system.</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Mental status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Consciousness, orientation, memory, and language.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Cranial nerves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Twelve quick maneuvers that survey the brainstem.</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Sensory</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Dermatomes and the two ascending pathways.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Motor</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Strength on a 0–5 scale, plus tone and bulk.</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Coordination &amp; gait</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Finger-to-nose, heel-to-shin, walking, Romberg.</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Reflexes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Not a sixth part; folded into the motor exam.</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the exam is for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questions, asked in the same few minutes.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WHAT IS WRONG</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question every exam asks</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Weakness, numbness, confusion, a wobbly walk. The complaint tells you that something in the nervous system has broken, but it does not yet tell you which piece.</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WHERE IS IT</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question neurology adds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Because language, nerves, and skin strips have fixed addresses, a scatter of findings traces back to one region. Long before MRI, this is how lesions were found.</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Reason from the finding back to the region.</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localize it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findings in one patient. Name the region.</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Collect</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weak right arm, a drooping right face, and slurred speech, all in one patient.</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Match to a level</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Face, arm, and speech together sit far above the cord — this is cortex, not nerve.</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Pick the side</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motor pathway crosses, so right-sided weakness points to the left hemisphere.</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Name the place</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Left hemisphere, near the motor strip and the language areas beside it.</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One region, not three. </a:t>
            </a:r>
            <a:pPr indent="0" marL="0">
              <a:buNone/>
            </a:pPr>
            <a:r>
              <a:rPr lang="en-US" sz="1400" dirty="0">
                <a:solidFill>
                  <a:srgbClr val="EDE8DD"/>
                </a:solidFill>
                <a:latin typeface="Calibri" pitchFamily="34" charset="0"/>
                <a:ea typeface="Calibri" pitchFamily="34" charset="-122"/>
                <a:cs typeface="Calibri" pitchFamily="34" charset="-120"/>
              </a:rPr>
              <a:t>Three findings that share an address are one lesion, and naming that address is what the whole exam exists to do.</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Five parts, one sweep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Run them in order and nothing gets missed.</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5</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parts make up the neurological exam: mental status, cranial nerves, sensory, motor, and coordination with gait. Run them in that order and you have sampled the nervous system from the thinking cortex at the top down to the walking feet.</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Mental status: cortex</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CN exam: brainstem</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Sensory: cord tracts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Motor: UMN and LMN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Coordination: cerebellum</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Reflexes ride with motor</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Each part, and the level it reads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deficit in one part tells you roughly where to look.</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291840"/>
                <a:gridCol w="3931920"/>
                <a:gridCol w="36576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Part of the exam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tests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Level it localizes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Mental status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Language, memory, orientation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Cerebral cortex</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Cranial nerves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Twelve nerves of head and neck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Brainstem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Sensory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Pain, temperature, vibration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Cord tracts and nerves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Motor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Strength, tone, reflexes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Motor pathway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Coordination &amp; gait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Smoothness, aim, balance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Cerebellum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Top to bottom, level by level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pairings that fix the order of the exam.</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part of the exam turned up the finding.</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part already names the level, and the level narrows the lesion.</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Mental status</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Cortex</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top of the system</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Cranial nerves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Brainstem</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middle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Sensory &amp; motor</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Cord and nerves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long tracts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Coordination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Cerebellum</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tucked at the back</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 finding</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 region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whole habit</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that frames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Asking only what is wrong. The exam adds where, and where is the question that changes what you do next.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Running the parts in random order. Top to bottom is what makes the exam a sweep instead of a pile of maneuvers.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findings one at a time. Three findings that share a region are one lesion, not three problems.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Counting reflexes as a sixth part. They are not; they ride along inside the motor exam.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Waiting for imaging. The bedside exam decides which scan to order and which slice to look at.</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A scanner of questions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Long before any MRI existed, lesions were found with a pin, a tuning fork, a flashlight, and good questions.</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five parts of the neurological exam in the order you would run them.</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localization means, and why it is the point of the whole exam.</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numb band circles the belly. Say which level of the system that points to.</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Match each part of the exam to the region of the nervous system it reads.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Slurred speech, right arm weakness, right facial droop. Name the region.</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neurological exam exists to localize a lesion at the bedside.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Five parts: mental status, cranial nerves, sensory, motor, coordination and gait.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parts run top to bottom, from the thinking cortex to the walking feet.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Each part maps to a level: cortex, brainstem, cord and nerves, pathway, cerebellum.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Reflexes are not a separate part; they are folded into the motor exam.</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cortex, and what a language failure reveals.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Neurological Exam  ·  Chapter 16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Exam,
Part by Part</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