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how you relax a muscle. Realizing that relaxation is only the absence of a command is what makes autonomic inhibition feel remarkable.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both pathways on the board at once. Seeing one unbroken line beside one broken line makes the ganglion the obvious difference.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third column and rebuild it from the second. Generating the autonomic side from the somatic side is exactly how the exam phrases this.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five is the one worth an extra minute. Active inhibition is the capability that makes fine autonomic tuning possible at 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one has to fail before step two means anything. Let them try to answer it with the somatic system and run out of options.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second-brain nickname does real work here. A network that keeps running with the CNS disconnected is a genuinely surprising claim, so let it land.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Modulated but not commanded is the phrase to repeat. Students file the ENS as a third autonomic division otherwise, and that is not what it 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three is a useful correction because it links two chapters. The shared receptor is why the same drug families keep reappearing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where the chapter opened, on the housekeeping nobody notices. Naming it as the thing that never stopped ties six sessions into one idea.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Somatic versus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Autonomic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15 · Topic 6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ways the brain moves the body, plus the quiet third system in the gut.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THE TWO SIDE BY SIDE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can only say go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somatic motor neuron can tell a skeletal muscle to contract and nothing else. To stop a movement, the CNS simply stops firing. The autonomic system can say stop.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Excite only, or excite and inhibit.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6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Somatic against autonomic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contrast makes both systems clearer.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SOMATIC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neuron, one answer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motor neuron runs from the CNS straight to skeletal muscle, releases ACh onto nicotinic receptors, and can only excite. To stop a movement the CNS stops firing.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AUTONOMIC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neurons, both answers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two-neuron chain relays at a ganglion on the way to smooth muscle, cardiac muscle, or a gland. It uses ACh or norepinephrine, and it can excite or inhibit.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Only one of the two can tell an organ to slow down.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6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points of contrast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comparison, feature by feature.</a:t>
            </a:r>
            <a:endParaRPr lang="en-US" sz="145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3566160"/>
                <a:gridCol w="43891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Feature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Somatic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Autonomic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Control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Voluntary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Involuntary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Target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Skeletal muscle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Smooth, cardiac, glands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Neurons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One, straight through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Two, relaying at a ganglion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Transmitter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ACh only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ACh or norepinephrine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Effect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Always excitatory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Excitatory or inhibitory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6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contrasts to carry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comparison, stripped to its pairs.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Stop means two things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somatic neuron stops a movement by falling silent.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vagus can actively slow the heart, which is something no somatic neuron can do.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Voluntary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Involuntary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decides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neuron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neurons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wiring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ganglion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ganglion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relay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 only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 or NE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chemistry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Excites only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inhibit too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range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6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slowing the heart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task, and only one system can do it.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Try it somatic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somatic neuron has one setting: excite. Silence is its only way to reduce output.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Try it autonomic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vagus releases ACh onto the heart and actively slows it below its own rate.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the lesson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divisions with opposite effects tune an organ in both directions.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Push and pull on one organ.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Being able to command an increase and a decrease is what gives the autonomic system its fine control over every target.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6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QUIETER THIRD DIVISION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gut has its own brain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enteric nervous system is a vast web of neurons in the wall of the digestive tract. It runs local reflexes on its own, even when its links to the CNS are cut.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Modulated, not commanded.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6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enteric nervous system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Self-governing, and still answerable to both divisions.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it sits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Embedded in the wall of the digestive tract.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large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numerous it is nicknamed the second brain.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Coordinates gut muscle contraction and secretion.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its own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local reflexes with the CNS links cut.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Parasympathetic input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Revs digestion up.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Sympathetic input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Suppresses digestion.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6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topic that ties the chapter together.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the somatic system inhibitory. A somatic neuron only excites; movement stops when the firing stops.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Giving the somatic system a ganglion. One neuron runs the whole way from the cord to the muscle.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Assigning ACh to the somatic system alone. Every autonomic ganglion uses ACh on nicotinic receptors too.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the enteric system a fourth motor output. It is a local network the ANS modulates, not commands.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Assuming the gut stops without the CNS. Enteric reflexes keep working even with those links cut.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shared receptor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systems use ACh on nicotinic receptors: at the skeletal neuromuscular junction, and in every autonomic ganglion.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6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chapter quiz.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a somatic neuron cannot do that the vagus does to the heart.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three ways autonomic wiring differs from somatic wiring.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nicotinic receptors appear in both motor systems.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gut segment is cut off from the CNS and still churns. Explain how.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 what happens to digestion when sympathetic input rises.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6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system is voluntary, one neuron, ACh only, and always excitatory.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system is involuntary and relays through a ganglion on the way out.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reaches smooth muscle, cardiac muscle, and glands using ACh or norepinephrine.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can excite or inhibit, which is what lets it tune an organ in both directions.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enteric system runs the gut semi-independently, modulated by both divisions.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That closes Chapter 15: the system that runs you while you think elsewhere.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6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Somatic versus
Autonomic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