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how few chemicals run so much of the body. The disproportion is what makes students curious about where the complexity actually lives.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Rows one and two share an answer, which students find suspicious. Saying that every ganglion is cholinergic, in both divisions, settles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cholinergic spans both divisions. Students who read the word as a synonym for parasympathetic get the ganglion question wrong every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pivot of the whole topic. Say it, write it, and come back to it every time a receptor subtype appears for the rest of the hour.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Nicotinic also sits at the skeletal neuromuscular junction, which surprises them. That overlap is the bridge to the somatic comparison two sessions ahead.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payoff row. One chemical family producing opposite outcomes is exactly what the receptor rule was invented to explain.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an inhaler does not also stop the heart. Subtype selectivity, stated by a student, is worth more than any definition you could give.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Contrast it with a motor end plate, which is one axon to one fiber. The geometry difference explains why autonomic control sets tone rather than firing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the most common error on this chapter. Every autonomic ganglion is cholinergic, and that sentence is worth saying aloud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receptor rule one last time. It is the sentence that turns the next two sessions from memorization into prediction.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Acetylcholine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Norepinephrine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chemicals, a handful of receptors, and every autonomic order.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REMARKABLY SMALL VOCABULARY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chemicals, all of it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every autonomic message is carried by acetylcholine or norepinephrine. A neuron releasing ACh is called cholinergic; one releasing NE is called adrenergic.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words cover the whole system.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fiber releases what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is simple, and the exceptions are tidy.</a:t>
            </a:r>
            <a:endParaRPr lang="en-US" sz="14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3108960"/>
                <a:gridCol w="41148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Division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Transmitter released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Preganglionic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divisions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Acetylcholine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Postganglionic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Acetylcholine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Postganglionic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Norepinephrine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 sweat glands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Acetylcholine: exception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Adrenal medulla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Epinephrine, into blood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Cholinergic or adrenergic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families, named for what the neuron releases.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CHOLINERGIC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Neurons that release acetylcholine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preganglionic fibers of both divisions, and all parasympathetic postganglionic fibers. Sympathetic fibers to sweat glands use ACh too, which is the tidy exception.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ADRENERGIC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Neurons that release norepinephrine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every sympathetic postganglionic fiber. The adrenal medulla belongs to the same chemical family but releases epinephrine into the blood as a hormone.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Named for the chemical, not for the division.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 STUDENTS MOST NEED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receptor decides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neurotransmitter can excite one organ and inhibit another. What changes is not the chemical but the receptor it lands on, and the target cell writes the order.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the messenger — the mailbox.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receptor families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cholinergic flavors, and the adrenergic subtypes.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Nicotinic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Cholinergic. In every autonomic ganglion, both divisions.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Muscarinic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Cholinergic. On organs parasympathetic fibers control.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Alpha-1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Adrenergic. Constricts blood vessels.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Beta-1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Adrenergic. Speeds and strengthens the heart.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Beta-2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Adrenergic. Relaxes the airways.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family, two effects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Alpha-1 constricts while beta-2 relaxes.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receptors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to carry into any drug question.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receptor the chemical lands on, not which chemical arrived.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receptor, not the transmitter, writes the instruction.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Nicotinic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Muscarinic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ACh pair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Alpha-1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Beta-2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 pair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Vessels constrict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Airways relax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effects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Norepinephrine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Epinephrine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nerve / hormone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Cholinergic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Adrenergic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 / NE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why albuterol works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first, and the drug choice follows.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target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Airway smooth muscle relaxes when beta-2 adrenergic receptors are stimulated.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fiber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Norepinephrine binds beta-2 only weakly, so sympathetic nerves do this job poorly.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agonist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Circulating epinephrine does it, and so does a beta-2 drug such as albuterol.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first, drug second.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which subtype sits on which tissue is what lets a drug hit one organ and leave the rest of the body alone.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loose spray, not a tight synapse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postganglionic ending is nothing like a neuromuscular junction.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axon can influence a whole sheet of tissue. Rather than ending in one neat terminal, it is studded with beads called varicosities that release transmitter in a diffuse spray — ideal for setting the tone of a vessel wall or a gut segment.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Varicosities are beads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end terminal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diffuse spray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 patch of muscle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tone, not one cell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 wall or gut wall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decides every drug question.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Assigning a chemical to a division. Both divisions release ACh at the ganglion; only the target end differs.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one transmitter to have one effect. The receptor decides, so one family both constricts and relaxes.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Blaming norepinephrine for bronchodilation. NE binds beta-2 weakly; epinephrine and albuterol do that job.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muscarinic receptors in the ganglia. Ganglia are nicotinic; muscarinic receptors sit on target organs.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Picturing a tight synapse. Postganglionic axons spray transmitter from varicosities across a patch of tissue.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drugs can be precise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subtypes are why autonomic drugs can be targeted: beta-blockers, albuterol, and atropine each pick one family.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transmitter released at every autonomic ganglion, in both divisions.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one chemical family can constrict vessels and relax airways.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Sweat glands are a sympathetic exception. Say what makes them unusual.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albuterol relieves an asthma attack better than norepinephrine.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Varicosities replace a single terminal. Explain what that buys the tissue.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preganglionic fibers and all parasympathetic postganglionic fibers release ACh.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sympathetic postganglionic fibers release norepinephrine and are adrenergic.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Nicotinic receptors sit in every ganglion; muscarinic receptors sit on the organs.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Alpha-1 constricts vessels, beta-2 relaxes airways: the receptor writes the order.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Varicosities spray transmitter across a patch, setting the tone of whole sheets.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reflex that keeps you upright when you stand.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4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Acetylcholine and
Norepinephrine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