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the curb-and-car-horn story before any physiology. Students who have felt the response will spend the rest of the hour explaining their own body.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for the purpose of each tile before you read the body text. Students who justify a change themselves stop trying to memorize six separate facts.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sort a new organ into one pile before you name the effect. Sorting by purpose is the skill; the list is only where it gets practiced.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two is the callback to the last session. Naming divergence again here is what makes the two topics feel like one argument.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why they are still trembling ten minutes after a near miss. Clearance time is the answer, and it is the most personally convincing fact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panel matters more than the rows. Students who hear opponents as enemies miss that a body stuck in either state is an unwell body.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third column and have them generate it. Producing the reversal is harder than recognizing it, and it is what the exam samples.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two is the one that changes their reasoning. Shunting rather than adding is a conservation argument, and it recurs in every later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Finish by asking what chemical actually reached the heart. Nobody can answer yet, and the gap is the opening line of the next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Fight or Flight,</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Rest and Digest</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15 · Topic 3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One switch, and the whole body answers before a thought forms.</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A CAR HORN, AND NO TIME TO THINK</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The whole body answers</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Heart pounding, breath deepening, pupils wide, palms wet, stomach dropping — all of it before a thought forms. The sympathetic division reprioritizes everything.</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One goal: escape or confront it.</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Autonomic Nervous System  ·  Chapter 15 · Topic 3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surge, organ by organ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Every effect earns its place. Nothing here is arbitrary.</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Heart</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Beats faster and harder to move oxygen quickly.</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Airways</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Widen so more air reaches the lungs each breath.</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Pupils</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Dilate to take in more of the scene at once.</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Liver</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Pours stored glucose into the blood to fuel muscle.</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Blood vessels</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Constrict in gut and skin, dilate in skeletal muscle.</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Sweat glands</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Switch on to pre-cool the body for exertion.</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Autonomic Nervous System  ·  Chapter 15 · Topic 3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Turned up or turned down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package sorts cleanly into two piles.</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TURNED UP</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Everything that helps you run</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Heart rate and force, airflow, pupil size, blood glucose, sweating, and blood flow to skeletal muscle. Each change buys oxygen, fuel, or information for the next few seconds.</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TURNED DOWN</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Everything that can wait</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Digestion and urination pause, and vessels to the gut and skin constrict. None of it contributes to running or fighting right now, so the body defers all of it.</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Resources shift from maintenance to muscle power.</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Autonomic Nervous System  ·  Chapter 15 · Topic 3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horn to heartbeat</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Why the response arrives as a package rather than piecemeal.</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The horn</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threat registers before any conscious thought can reach you.</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Fibers diverge</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One preganglionic fiber drives many postganglionic neurons at once.</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Medulla adds</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adrenal medulla pours epinephrine into the blood, reaching everything.</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Body answers</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Heart, airways, pupils, liver, vessels, and glands all shift together.</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One switch, one package. </a:t>
            </a:r>
            <a:pPr indent="0" marL="0">
              <a:buNone/>
            </a:pPr>
            <a:r>
              <a:rPr lang="en-US" sz="1400" dirty="0">
                <a:solidFill>
                  <a:srgbClr val="EDE8DD"/>
                </a:solidFill>
                <a:latin typeface="Calibri" pitchFamily="34" charset="0"/>
                <a:ea typeface="Calibri" pitchFamily="34" charset="-122"/>
                <a:cs typeface="Calibri" pitchFamily="34" charset="-120"/>
              </a:rPr>
              <a:t>Wide divergence plus a hormonal arm is why the sympathetic response arrives as a coordinated whole rather than organ by organ.</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Autonomic Nervous System  ·  Chapter 15 · Topic 3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Two arms of one surge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Nerves and a hormone, running at different speeds.</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2</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routes carry the sympathetic surge: nerve fibers firing straight onto organs, and epinephrine poured into the blood by the adrenal medulla. Nerve signals stop when the threat passes, but circulating epinephrine must be cleared, so arousal lingers.</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Nerves act in seconds</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Hormone acts longer</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Epinephrine circulates</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Clearance takes time</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Shaky after the scare</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One message, two speeds</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Autonomic Nervous System  ·  Chapter 15 · Topic 3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Sprint against recovery</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across the two states.</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Not enemies</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The sympathetic division is the sprint; the parasympathetic division is the recovery.</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Health is being able to swing smoothly between them.</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Sympathetic</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Parasympathetic</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sprint / recovery</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Spends energy</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Stores energy</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trade</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Heart speeds up</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Heart slows down</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clearest pair</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Digestion pauses</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Digestion resumes</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gut blood flow</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Pupils dilate</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Pupils constrict</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light let in</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Autonomic Nervous System  ·  Chapter 15 · Topic 3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Coming back down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same organs, once the threat is gone.</a:t>
            </a:r>
            <a:endParaRPr lang="en-US" sz="145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743200"/>
                <a:gridCol w="4023360"/>
                <a:gridCol w="411480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Organ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During the surge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Back at rest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Heart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Faster and harder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Slows toward baseline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Airways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Widened for airflow</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Return to normal caliber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Pupils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Dilated for the scene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Constrict back to normal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Gut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Digestion paused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Blood returns, digestion resumes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Bladder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Urination paused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Elimination resumes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Autonomic Nervous System  ·  Chapter 15 · Topic 3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the topic everyone thinks they already know.</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fight or flight a feeling. It is a motor package: heart, airways, pupils, liver, vessels, and glands at once.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Sending blood everywhere. Vessels constrict in gut and skin while they dilate in muscle, so blood is shunted, not added.</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what is turned down. Digestion and urination pause, because neither one helps you run in the next minute.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Treating rest and digest as idleness. It is the building and storing state you spend most of your life in.</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Expecting arousal to stop with the threat. Circulating epinephrine must be cleared, so the shakiness lingers.</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Why you sweat first</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Sweat glands switch on early. Pre-cooling the body before the exertion starts is part of the same logical package.</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Autonomic Nervous System  ·  Chapter 15 · Topic 3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four organs the sympathetic surge turns up and say what each buys.</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digestion pauses during fight or flight rather than speeding up.</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Blood is shunted, not created. Say which beds constrict and which dilate.</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You are still shaky ten minutes after a near miss. Explain the delay.</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why rest and digest is described as building rather than spending.</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Autonomic Nervous System  ·  Chapter 15 · Topic 3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Fight or flight is a coordinated, body-wide sympathetic package aimed at intense effort.</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It raises heart rate, airflow, pupil size, and blood glucose, and shunts blood to muscle.</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Digestion and urination pause; sweat glands switch on to pre-cool the body.</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parasympathetic division restores baseline and resumes the housekeeping.</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Circulating epinephrine outlasts the nerve signals, so arousal fades slowly.</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the two chemicals that carry every autonomic order.</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Autonomic Nervous System  ·  Chapter 15 · Topic 3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Fight or Flight,
Rest and Digest</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