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somatic route first, one unbroken line. The break you then draw in the autonomic route is the whole topic in a single pen stroke.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prefix does all the work here. Students who translate pre and post as before and after the relay never mix the two fiber lengths up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walk the route with a finger on the figure while you narrate. Motion turns four labels into one continuous path they can reproduce.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Rows two and three flip together, and students often flip only one. Ask for both lengths in the same breath every time you review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Splanchnic nerves are the detour worth naming here: preganglionic fibers that slip past the chain to reach the prevertebral ganglia.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you cannot be a little bit startled in one organ only. Divergence answers it, and the answer explains the chapter ahead of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 it the postganglionic neuron that never grew an axon. That one line explains both the wiring and why its output reaches every organ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costs marks every year because the two patterns are mirror images. Drill them as a pair, never one division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divergence, not on the ganglion names. The fan-out is what the next session spends its whole time demonstrating, organ by organ.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Two-Neuron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Pathway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15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relay in a ganglion, and everything downstream changes.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STRUCTURAL FACT THAT DEFINES IT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takes two neurons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autonomic route runs out of the CNS, synapses in a ganglion, and only then continues to the organ. The somatic system needs no relay at all.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ganglion is the relay station.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Preganglionic and postganglionic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name for each half of the relay.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PREGANGLIONIC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Cell body inside the CNS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neuron of the chain. Its cell body sits in the brainstem or spinal cord, and its axon runs out of the CNS to a ganglion, where it synapses on the second neuron.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POSTGANGLIONIC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Cell body inside the ganglion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second neuron. Its cell body sits in the ganglion, and its axon carries the signal the rest of the way to smooth muscle, cardiac muscle, or a gland.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Named for the ganglion: before it, or after it.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trace a signal out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cell body in the cord to a beating heart.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Leave the CNS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preganglionic cell body sits in the cord and sends its axon outward.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Reach the relay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axon ends in a ganglion and synapses on the second neuron of the chain.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it up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postganglionic cell body lives in the ganglion and carries the signal on.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Reach the organ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axon ends on smooth muscle, cardiac muscle, or a gland. The effect follows.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neurons, one relay.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that relay sits is the single difference that makes sympathetic responses body-wide and parasympathetic responses local.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ganglion sits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the geometry and the behavior reverses with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Chain or terminal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ganglia form a beaded column beside the vertebral column.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 ganglia sit in or on the wall of the target organ itself.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 the cord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organ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/ para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pre fiber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pre fiber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the relay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post fiber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post fiber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the relay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divergence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divergence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 / precision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Body-wide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Localized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net result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Naming the ganglia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relays worth knowing by name and by address.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743200"/>
                <a:gridCol w="50292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Ganglion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Division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sits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Chain, paravertebral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Beaded column beside the cord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Prevertebral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 in front of the aorta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Celiac, mesenteric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Prevertebral, serving the gut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Terminal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Right beside the target organ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Intramural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Parasympathetic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Inside the wall of the organ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fiber, many targets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Divergence is why a scare is never local.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preganglionic sympathetic fiber can synapse on many postganglionic neurons. That fan-out is called divergence, and it is why a sympathetic response sweeps the whole body at once. Parasympathetic fibers barely diverge, so their effects stay local.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Divergence is fan-out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Sympathetic: high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Parasympathetic: low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scare, whole body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Vagal effects stay local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against precision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GANGLION THAT ACTS AS A GLAND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adrenal medulla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modified sympathetic ganglion. Preganglionic fibers reach it directly, and rather than passing the signal to a nerve it pours epinephrine into the blood.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nerve relay working as a gland.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looks purely structural.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 one neuron. Every autonomic route uses two, preganglionic and postganglionic, relaying at a ganglion.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sympathetic ganglia at the organ. They sit beside the cord, in the chain, or out in front of the aorta.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Reversing the fiber lengths. Sympathetic is short pre and long post; parasympathetic is long pre and short post.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a parasympathetic surge. Divergence is low, so you can slow the heart without also cramping the gut.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adrenal medulla. It is a modified sympathetic ganglion that releases epinephrine as a hormone.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ganglion is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ganglion is a cluster of neuron cell bodies outside the CNS. Every autonomic pathway has to pass through one.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somatic route needs no ganglion but an autonomic one always does.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find a ganglion out in front of the aorta. Name its division and type.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Divergence is high in one division only. Say which, and what it produces.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vagus slows the heart without touching the gut. Explain the wiring.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the adrenal medulla counts as a modified sympathetic ganglion.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autonomic route uses two neurons, preganglionic and postganglionic, relaying at a ganglion.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ganglia sit near the cord: the chain ganglia and the prevertebral ganglia.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Sympathetic fibers are short pre, long post, and diverge widely, so responses are body-wide.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 ganglia sit at the organ: long pre, short post, and a localized effect.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adrenal medulla is a modified sympathetic ganglion that releases epinephrine.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throw the switch and watch the whole body answer.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Autonomic Nervous System  ·  Chapter 15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Two-Neuron
Pathway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