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they have deliberately told their heart to do today. The silence is the argument, and it lands harder than any definition of involuntary.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 each tile with a felt symptom: dry mouth, pounding chest, churning gut. Students who can name the sensation stop treating this list as vocabulary.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Accelerator and brake is worth saying slowly, because a car needs both to be driven well. The metaphor carries the whole topic if you set it up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one to dwell on. Two opposite effects on a single organ is the shape of every dual-innervation question they will meet.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rebuild it from the second. Outflow name to spinal level is the direction exam questions run, and the harder one to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and bottom, nothing in the middle, is the picture that makes craniosacral stick. Draw the CNS as a line and mark only its two 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state the balance in words before you give a number. Students who skip step three read every autonomic question as a single-cause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the one that matters later. A student who thinks a division switches off cannot explain how blocking the vagus raises heart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tone. Saying that nothing is ever fully off is the sentence students need in hand before they meet the baroreceptor reflex.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Divisions,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Opposite Jobs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15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involuntary motor system, and the two halves that pull against each other.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THE LEVEL OF AWARENESS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other motor system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system carries voluntary commands to skeletal muscle. The autonomic system runs everything else: smooth muscle, cardiac muscle, and glands.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Involuntary, visceral, always running.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ANS quietly controls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feel its work only indirectly, and usually only when it surges.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rate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how fast and how hard the heart beats, beat by beat.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Pupils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Widens or narrows the opening that lets light into the eye.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Airways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the caliber of the bronchial tubes you breathe through.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Digestion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Drives the pace of churning, secretion, and gut transit.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Vessel tone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the diameter of blood vessels, and so your pressure.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Glands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Switches sweat and salivary secretion on and off.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Accelerator and brake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divisions built to act as opponents.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Fight or flight: the accelerator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division that ramps you up to meet a threat. It is what you feel as a pounding heart before a test, and it prepares the whole body for sudden, intense physical effort.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 and digest: the brake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division that runs the body during calm, restful conditions. It handles the unglamorous business of digestion, waste elimination, and storing energy for later.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organs get both supplies, pulling in opposite directions.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Sympathetic against parasympathetic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body is meeting a threat or recovering from one.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 names the division before you think about any organ at all.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divisions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 or flight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and digest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nicknames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Accelerator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Brake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/ pull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Thoracolumbar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Craniosacral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they exit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speeds up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slows down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organ, both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each division leaves the CNS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easiest way to tell the two divisions apart.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53949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Division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Outflow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Segments or nerves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Thoracolumbar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Lateral horns, T1 through L2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Craniosacral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 III, VII, IX, X and S2 to S4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Vagus, CN 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Cranial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Reaches thorax and abdomen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Sacral fibers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Sacral cord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Pelvic organs, from S2 to S4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organs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Dual innervation, opposite pull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Craniosacral, in numbers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 fibers leave from both ends of the CNS.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cranial nerves carry parasympathetic fibers out of the brainstem: III, VII, IX, and the far-reaching vagus, X. The rest of that outflow leaves from sacral segments S2 to S4. Sympathetic fibers, by contrast, all leave between T1 and L2.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III: the pupil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VII: glands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IX: salivary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 X: vagus, far reach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Sacral: S2 to S4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Sympathetic: T1 to L2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predict the net effect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dually innervated organ, in three moves.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organ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target with dual innervation. The heart is the cleanest one to start with.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both sides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input speeds the heart. Parasympathetic input, by the vagus, slows it.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balance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rate right now is the running sum of the two, not the work of either alone.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Balance, not on and off.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divisions fire continuously, so the body steers an organ by shifting the ratio between them rather than by switching one on.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ANS a sensory system. It is a motor system, carrying commands out to smooth muscle, cardiac muscle, and glands.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divisions as on and off. Both run continuously, and an organ is steered by shifting the balance of ongoing tone.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the outflows. Sympathetic is thoracolumbar, T1 to L2; parasympathetic is craniosacral, CN III, VII, IX, X and S2 to S4.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every organ gets both. Most do, but some targets are held by sympathetic input alone and steered by tone.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parasympathetic means asleep. Rest and digest is the working, building state you spend most of your life in.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exits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fibers all leave between T1 and L2. Parasympathetic fibers leave from both ends of the CNS: brainstem and sacral cord.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makes the autonomic system a motor system rather than a sensory one.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heart rate is 72. Explain what both divisions are doing at that moment.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outflow of each division and give its spinal or cranial source.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drug blocks all parasympathetic input to the heart. Predict the rate.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dual innervation and say why it gives finer control than one supply.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 is the involuntary motor system for smooth muscle, cardiac muscle, and glands.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is fight or flight, the accelerator; parasympathetic is rest and digest, the brake.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outflow is thoracolumbar, from the lateral horns of T1 through L2.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 outflow is craniosacral: CN III, VII, IX, X and segments S2 to S4.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organs have dual innervation and are steered by shifting autonomic tone.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two-neuron relay that makes autonomic wiring unique.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Divisions,
Opposite Jobs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