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with the hot stove. Students who feel the order of events, movement first and pain second, stop expecting the brain to be in the loop.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them count the five on their fingers before the worked example. Ordered recall of the parts is what the knee-jerk then hangs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Name the five parts against these four steps out loud. Mapping a worked example back onto the general scheme is where the scheme becomes usable.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crossed-extensor half is the one worth staging. Ask what would happen if only the injured leg responded and let them supply the falling over.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what an absent knee-jerk could mean. Five possible break points for one missing kick is what makes reflex testing a localizing tool.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partner-effect row is the one students never volunteer. Every reflex managing the opposite muscle too is what separates a circuit from a wire.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four names the crossed-extensor without the term. Students who picture the bracing leg recall the word later without ever having drilled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five is the clinical payoff of the whole chapter. A test that localizes a lesion is what all this sensory anatomy was being built toward.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where the chapter opened, at a receptor. The loop shutting on the same structure it began with is the shape worth leaving them holding.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Reflex Arc: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Sensation Answered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14 · Topic 6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parts, one loop, and a muscle that answers before you know.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YOU HAVE THOUGHT ABOUT IT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reflex beats the brain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reflex is rapid, automatic, and predictable. The signal turns around in the spinal cord and fires a muscle before your brain has registered that anything happened at all.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 move first and feel the burn after.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Somatic Nervous System  ·  Chapter 14 · Topic 6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five parts of every arc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five components, in the same order, every time.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· Receptor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Detects the stimulus and starts the signal off.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· Sensory neuron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Carries the signal in toward the spinal cord.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· Integration center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or more synapses inside the cord itself.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· Motor neuron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Carries the command back out to the muscle.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· Effector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muscle or gland that makes the response.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these five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 them once and you can diagram any reflex.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Somatic Nervous System  ·  Chapter 14 · Topic 6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example: the knee-jerk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tap, four moves, and a leg that kicks itself.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Tap the tendon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patellar tendon is struck, and the quadriceps is briefly stretched.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296037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357759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385191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85191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41883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Spindle fires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385191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muscle spindle detects that stretch and fires its sensory neuron.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89788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651510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678942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78942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735634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synapse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78942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Inside the cord it synapses directly onto a motor neuron.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883539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22" name="Shape 20"/>
          <p:cNvSpPr/>
          <p:nvPr/>
        </p:nvSpPr>
        <p:spPr>
          <a:xfrm>
            <a:off x="945261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23" name="Shape 21"/>
          <p:cNvSpPr/>
          <p:nvPr/>
        </p:nvSpPr>
        <p:spPr>
          <a:xfrm>
            <a:off x="972693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72693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029385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Kick out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972693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quadriceps contracts while an interneuron relaxes the hamstring.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synapse, one kick.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stretch reflex is monosynaptic, and reciprocal inhibition relaxes the antagonist at the very same instant.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30" name="Text 28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Somatic Nervous System  ·  Chapter 14 · Topic 6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Monosynaptic or polysynaptic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 the synapses and the reflex names itself.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MONOSYNAPTIC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synapse: the stretch reflex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Tapping a tendon stretches the muscle, the spindle fires, and the sensory neuron synapses straight onto a motor neuron. The knee-jerk is the model, and the fastest kind.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POLYSYNAPTIC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Interneurons in the middle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Withdrawal from a tack threads through interneurons, and a crossed-extensor reflex stiffens the other leg so you do not fall. More synapses, and a little more delay.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More synapses means more processing, and more delay.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Somatic Nervous System  ·  Chapter 14 · Topic 6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Five parts, one loop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a doctor taps a knee at all.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components build every reflex arc, in this fixed order: receptor, sensory neuron, integration center, motor neuron, effector. Because the loop can be tested at once, a doctor tapping your knee checks the nerve, the cord segment, and the muscle.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Receptor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Sensory neuron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Integration center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Motor neuron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Effector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in that order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Somatic Nervous System  ·  Chapter 14 · Topic 6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reflexes compared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simplest arc against a complex one.</a:t>
            </a:r>
            <a:endParaRPr lang="en-US" sz="145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3017520"/>
                <a:gridCol w="3931920"/>
                <a:gridCol w="393192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Feature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Stretch (patellar)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Withdrawal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Synapses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One: monosynaptic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Several: polysynaptic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Interneurons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None in the main path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Always present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Stimulus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muscle is stretched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Pain or tissue damage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Response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That muscle contracts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limb pulls away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Partner effect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Reciprocal inhibition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Crossed-extensor reflex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Somatic Nervous System  ·  Chapter 14 · Topic 6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Sorting the reflexes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worth carrying into the exam.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question first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how many synapses sit between the sensory neuron and the motor neuron.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means a stretch reflex; more than one means interneurons.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Monosynaptic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Polysynaptic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/ many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Patellar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Withdrawal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knee / tack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Agonist fires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Antagonist off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reciprocal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side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Opposite side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pull / brace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Reflex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Conscious act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cord / brain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Somatic Nervous System  ·  Chapter 14 · Topic 6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in the topic that closes the chapter.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Sending reflexes to the brain first. The arc turns around in the cord; the brain is told afterward.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Losing a part of the arc. All five are needed: receptor, sensory neuron, center, motor neuron, effector.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Calling every reflex monosynaptic. Only stretch reflexes are; withdrawal reflexes run through interneurons.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Ignoring the antagonist. Reciprocal inhibition relaxes the opposing muscle so the movement is not fought.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Reading an absent reflex as a muscle problem. Any of the five parts can be the break, which is why testing helps.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837944"/>
          </a:xfrm>
          <a:prstGeom prst="roundRect">
            <a:avLst>
              <a:gd name="adj" fmla="val 398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doctors tap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Tap a tendon and you have tested the receptor, the sensory nerve, one segment of cord, the motor nerve, and the muscle.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Somatic Nervous System  ·  Chapter 14 · Topic 6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 the five parts of a reflex arc in order and say what each one contributes.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why you pull your hand off a stove before you feel any pain.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knee-jerk is monosynaptic. Say what that means and why it is so fast.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reflex that stiffens the opposite leg, and say what it prevents.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reflex is absent on one side. Say what that could localize, and how.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Somatic Nervous System  ·  Chapter 14 · Topic 6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reflex is fast and involuntary, turning around in the cord, not the conscious brain.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parts: receptor, sensory neuron, integration center, motor neuron, effector.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stretch reflex is monosynaptic; withdrawal reflexes add interneurons.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Reciprocal inhibition relaxes the antagonist; crossed-extensor braces the other leg.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Reflex testing checks the whole arc at once and helps localize a lesion.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That closes Chapter 14: sensation in, and a response back out.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Somatic Nervous System  ·  Chapter 14 · Topic 6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Reflex Arc:
Sensation Answered</dc:title>
  <dc:subject>PptxGenJS Presentation</dc:subject>
  <dc:creator>Dr. Akash Garg</dc:creator>
  <cp:lastModifiedBy>Dr. Akash Garg</cp:lastModifiedBy>
  <cp:revision>1</cp:revision>
  <dcterms:created xsi:type="dcterms:W3CDTF">2026-09-12T21:04:44Z</dcterms:created>
  <dcterms:modified xsi:type="dcterms:W3CDTF">2026-09-12T21:04:44Z</dcterms:modified>
</cp:coreProperties>
</file>