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a receptor is doing if it is not converting energy. Framing both senses as one problem with two media keeps the pair from becoming two chapters.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asymmetry in the note is the hook. One sense with five answers and one with thousands makes the combination code feel necessary rather than clever.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find the circumvallate row with a mirror if they will. Filiform papillae having no taste buds is the tile that gets tested and forgotten.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a smell that took them somewhere. A shared example makes step four the explanation of something they already know is true.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them to name a sixth and watch the list stall. Failing to extend five is a better argument for the set than reciting it once more.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bottom two rows are the whole topic. Route and regeneration are what make smell the odd sense, and both show up in every exam on this chapter.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four is the one to drill. Smell being the single exception is easy to say and surprisingly easy to lose under time pressure.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is worth dwelling on. Neurons that replace themselves contradicts what students learned about nervous tissue, and contradictions are memorable.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the limbic shortcut. A sense that reaches emotion before thought is the last surprise of the sensory half of this chapter.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Taste and Smell: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Chemical Senses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14 · Topic 5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chemoreceptor senses, and the one that skips the thalamus.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MOLECULES, NOT ENERGY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Both senses read chemicals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Taste and smell are chemoreceptors. The only real difference is the medium: gustation reads molecules dissolved in your saliva, olfaction reads molecules floating in the air.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Dissolved in, or carried on the air.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5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Taste or smell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organs built for the same kind of molecule.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GUSTATION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Taste buds on the tongue’s papillae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Taste buds sit mostly on the fungiform, foliate, and circumvallate papillae. Each bud is a cluster of gustatory cells whose taste hairs sample fluid through a taste pore.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OLFACTION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Neurons in the roof of the nose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olfactory epithelium holds receptor cells that are true neurons, their cilia bathed in mucus. About 400 receptor types distinguish thousands of odors by combination.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basic tastes against thousands of odors.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5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bumps on your tongue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papillae, and the cells working inside them.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Fungiform papillae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Mushroom-shaped, scattered over the tongue.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Foliate papillae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Ridged folds along the sides of the tongue.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Circumvallate papillae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ones at the back, rich in taste buds.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Filiform papillae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Pointed, no taste buds; they grip and feel food.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Gustatory cells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Taste hairs sample fluid through a taste pore.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Basal cells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worn taste cells every week or two.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5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follow an odor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air to the limbic system, in four moves.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Dissolve it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airborne molecule dissolves in the mucus over the olfactory epithelium.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Bind receptors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binds a combination of the roughly 400 types: a chemical fingerprint.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Cross the plate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Axons thread through the holes of the cribriform plate of the ethmoid.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Skip the thalamus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olfactory bulb sends it straight on to olfactory and limbic areas.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thalamic stop.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Smell is the one sense that reaches the limbic system directly, which is why an odor can return a memory whole.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5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basic tastes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you call flavor is built from these.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tastes are read by the gustatory cells in your taste buds: sweet, sour, salty, bitter, and umami. Every flavor you know is assembled from those five, plus the texture and temperature of the food and what your nose reports at the same moment.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Sweet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Salty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Bitter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Umami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Flavor built from five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5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chemical senses side by side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class of receptor, almost nothing else in common.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3840480"/>
                <a:gridCol w="38404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Taste (gustation)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Smell (olfaction)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reads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Dissolved molecules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Airborne molecules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Receptor cells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Gustatory cells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True neurons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they sit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Taste buds on papillae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Olfactory epithelium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Route to brain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Relays through thalamus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Bypasses the thalamus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Replacement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 cells every week or two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Neurons regenerate for life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5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chemical senses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contrasts, once the medium is settled.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the molecule arrived dissolved or through the air.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single answer names the sense, the receptor cells, and the route to the brain.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Gustation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Olfaction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taste / smell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Dissolved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Airborne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saliva / air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Taste buds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Olfactory bulb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tongue / nose roof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 thalamus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Skips thalamus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taste / smell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Papillae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Cribriform plate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bumps / holes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5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pair everyone underestimates.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filiform papillae taste bumps. They carry no taste buds; they grip food and report its texture.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Confusing papillae with taste buds. The papillae are the bumps; the taste buds sit on and within them.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olfactory receptors as ordinary receptor cells. They are true neurons, and they regenerate for life.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Sending smell through the thalamus. Olfaction is the one sense that reaches limbic areas directly.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one receptor per odor. About 400 types cover thousands of odors by working in combinations.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 turnover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Basal cells at the edge of each taste bud replace worn gustatory cells every week or two, for your whole life.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5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senses are chemoreceptors. Say what actually separates taste from smell.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three papillae that carry taste buds and the one that does not.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a particular smell can return a memory with unusual force.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400 receptor types cover thousands of odors. Explain how that works.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which cells regenerate in each sense, and how often they are replaced.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5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are chemical senses: taste reads dissolved molecules, smell reads airborne ones.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Taste buds sit on fungiform, foliate, and circumvallate papillae, not on filiform.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Gustatory cells detect five basic tastes: sweet, sour, salty, bitter, and umami.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Olfactory neurons cross the cribriform plate and regenerate throughout life.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Smell alone skips the thalamus and wires straight into the limbic system.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loop that answers a stimulus with a movement.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5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Taste and Smell:
The Chemical Senses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