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two jobs before any structure. Students who expect one organ meet balance as a surprise and file it as an afterthought for the rest of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the tiles into outer, middle, and inner as you reveal them. The three-part frame is what holds ten structures together a week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happens when you shout into a swimming pool. The difficulty of moving fluid with air is the whole reason the middle ear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round window is the row students drop. Ask what a wave would do in a sealed box of fluid and let them arrive at the need for a relief valve.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a bent stereocilium is the answer in every case. One mechanism serving two senses is the economy worth naming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this computation done by shape. Anatomy solving a problem that would otherwise need circuitry is the idea students remember long after the structure names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fingertip for the stapes. Seeing how small the last bone is makes the leverage argument land better than any number would.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clinical one. Sorting hearing loss by where the chain breaks is the reason the three-part anatomy is worth knowing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changes behavior. Permanent means permanent, and saying so beside a slide about loud sound does more than a warning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nerve that carries both senses. One cable for hearing and balance is the sentence that ties the topic together in a breath.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Ear:</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Hearing and Balance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14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parts, one wave, and two senses on a single nerve.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TWO JOBS IN ONE ORGAN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ear hears and balances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Outer, middle, and inner: three parts pass one wave inward. The spiral cochlea handles sound, while the vestibule and semicircular canals keep you upright.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One nerve, CN VIII, carries both.</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three parts of the ear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the flap you can see to the bone you cannot.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Auricle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visible flap that gathers sound waves in.</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External acoustic meatus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canal running to the eardrum.</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Tympanic membrane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eardrum. Sound arrives and it vibrates.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Ossicles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Malleus, incus, stapes: the smallest bones.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Auditory tube</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Runs to the throat and equalizes pressure.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Inner ear</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Cochlea for hearing; vestibule and canals for balance.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send a wave inward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Air to bone to fluid to nerve, in four moves.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Gather it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auricle funnels sound down the canal onto the tympanic membrane.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Lever it across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Malleus, incus, and stapes carry it and press on the oval window.</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Ripple the fluid</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stapes rocks and a pressure wave runs through the perilymph.</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Bend the cilia</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basilar membrane shivers and hair cells fire the cochlear nerve.</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Air, bone, fluid, nerve. </a:t>
            </a:r>
            <a:pPr indent="0" marL="0">
              <a:buNone/>
            </a:pPr>
            <a:r>
              <a:rPr lang="en-US" sz="1400" dirty="0">
                <a:solidFill>
                  <a:srgbClr val="EDE8DD"/>
                </a:solidFill>
                <a:latin typeface="Calibri" pitchFamily="34" charset="0"/>
                <a:ea typeface="Calibri" pitchFamily="34" charset="-122"/>
                <a:cs typeface="Calibri" pitchFamily="34" charset="-120"/>
              </a:rPr>
              <a:t>The ear changes medium three times, and the ossicles exist to make the jump from thin air into fluid work.</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Inside the cochlea</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structures, and the part each one plays.</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291840"/>
                <a:gridCol w="45720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Structure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sits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Oval window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Where the stapes presses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Starts the pressure wave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Basilar membrane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Floor of the middle duct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Shivers; codes pitch by place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Organ of Corti</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Riding the basilar membrane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Holds the hair cells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Tectorial membrane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Overhanging the cilia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Bends stereocilia as they move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Round window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Below the oval window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Bulges to relieve pressure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Hearing or balance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inner-ear jobs, built from the same hair cells.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COCHLEA</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spiral that hears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 coiled tube of three fluid channels. The organ of Corti rides on the basilar membrane, and its hair cells turn vibration into signals on the cochlear nerve.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VESTIBULAR</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organs that keep you upright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vestibule senses gravity and straight-line acceleration; the three semicircular canals sense rotation. Both report on the same eighth cranial nerve.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Different questions, same hair cells, same nerve.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ANATOMY DOING COMPUTATION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Pitch is coded by place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basilar membrane is narrow and stiff at the base, where high notes move it, and wide and floppy at the apex, where low notes do. Which hair cells fire names the note.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Position on the membrane is the pitch.</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bones, one leap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smallest bones in the body, and the job they do.</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ossicles span the air-filled middle ear: malleus, incus, and stapes. They are the smallest bones in your body, and their job is leverage, concentrating the energy of a wide eardrum onto the small oval window so a wave in air can move fluid.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Malleus: the hammer</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Incus: the anvil</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Stapes: the stirrup</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Air outside, fluid in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Auditory tube equalizes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Push on the oval window</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ear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whole organ.</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where in the chain the problem sits.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Outer and middle failures block conduction; inner-ear hair-cell loss is sensorineural, and permanent.</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Outer ear</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Middle ear</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collect / amplify</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Cochlea</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Vestibular organs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hear / balance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Base of cochlea</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Apex of cochlea</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high / low notes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Oval window</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Round window</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 out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Conductive loss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Sensorineural</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outer-mid / inner</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busiest organ of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ossicles volume amplifiers. They lever a wide eardrum onto a small window so air can move fluid.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Placing the organ of Corti loose in fluid. It rides on the basilar membrane, under the tectorial membrane.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round window. Without somewhere to bulge, the fluid could not move and the wave would stall.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balance its own nerve. Vestibule and canals report on cranial nerve VIII, the same nerve as hearing.</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hair cells to grow back. They do not, which is why sensorineural hearing loss is permanent.</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ears pop</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auditory (Eustachian) tube links the middle ear to the throat, which is why swallowing pops your ears on a descent.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a sound wave from the auricle to the cochlear nerve, naming each structure.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middle ear needs three bones rather than a direct connection.</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hears low notes but not high ones. Say where on the membrane to look.</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balance organs and say what stimulus each one answers to.</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hair-cell hearing loss is permanent while a blocked canal is not.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4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Three parts: outer collects sound, middle amplifies it, inner transduces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ossicles, malleus, incus and stapes, press the wave onto the oval window.</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Hair cells of the organ of Corti fire the cochlear nerve, cranial nerve VIII.</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Pitch is mapped by place: base of the cochlea for high, apex for low.</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Vestibule and semicircular canals give balance; hair-cell loss is permanent.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two senses that read chemicals instead of energy.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4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Ear:
Hearing and Balance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