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X and two eyes before you name anything. Students who watch you route the fibers by hand predict field defects instead of memorizing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recite the six stops in order before the next slide. Ordered recall is what makes the lesion table reasoning rather than a second list to learn.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change between nerve and tract. One carries an eye and the other carries a field, and that single swap explains half the lesion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them the lens flips every image, so the left half of the world lands on the left nasal retina. Without the flip the crossing sounds arbitrary.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four is the one students skip. Where and what leaving the same cortex is the point where vision stops being a wire and starts being processing.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middle column and rebuild it from the first. Predicting the defect from the site is exactly the question every neurology paper asks.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the crossing a feature rather than a quirk. Depth perception being the payoff is what stops students filing the chiasm as anatomical trivia.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two costs the most marks. Make them state the rule as a sentence: before the chiasm you lose an eye, after it you lose a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lesion map. A pathway that predicts a clinical finding is the argument for learning anatomy in order, and it is worth stating plainly.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From Retina</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to Cortex</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14 · Topic 3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Six stops, one crossing, and a lesion map you can predict.</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X BENEATH THE BRAIN</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chiasm is the key stop</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At the optic chiasm, fibers from the nasal half of each retina cross to the other side while the temporal fibers carry straight on. Everything downstream depends on that split.</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Each hemisphere sees the opposite world.</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Somatic Nervous System  ·  Chapter 14 · Topic 3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trace the signal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Retina to occipital lobe, in four moves.</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Leave the eye</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Ganglion cell axons gather and leave as the optic nerve, cranial nerve II.</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Cross over</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At the optic chiasm the nasal fibers cross; the temporal fibers stay put.</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Relay in thalamus</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optic tract reaches the lateral geniculate nucleus of the thalamus.</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Reach the cortex</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Optic radiations carry it to the visual cortex of the occipital lobe.</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Retina, nerve, chiasm, tract, thalamus, cortex. </a:t>
            </a:r>
            <a:pPr indent="0" marL="0">
              <a:buNone/>
            </a:pPr>
            <a:r>
              <a:rPr lang="en-US" sz="1400" dirty="0">
                <a:solidFill>
                  <a:srgbClr val="EDE8DD"/>
                </a:solidFill>
                <a:latin typeface="Calibri" pitchFamily="34" charset="0"/>
                <a:ea typeface="Calibri" pitchFamily="34" charset="-122"/>
                <a:cs typeface="Calibri" pitchFamily="34" charset="-120"/>
              </a:rPr>
              <a:t>Six stops in a fixed order, and damage at each one produces its own predictable defect.</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3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stops along the way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each station carries, in one line.</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Optic nerve (CN II)</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One eye’s fibers, before any crossing at all.</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Optic chiasm</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Nasal fibers cross; temporal fibers stay put.</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Optic tract</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Half the visual field, from both eyes together.</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Lateral geniculate</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thalamic relay on the way to the cortex.</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Optic radiations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Fibers fanning back through the hemisphere.</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Visual cortex</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Occipital lobe, at the very back of the head.</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3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Nasal fibers or temporal fibers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Only half of each retina crosses the midline.</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NASAL</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inner half crosses over</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Fibers from the nasal, inner half of each retina cross at the chiasm to the opposite side. These are the fibers squeezed first when something presses up on the chiasm.</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TEMPORAL</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outer half stays on its side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Fibers from the temporal, outer half never cross. They join the crossed fibers from the other eye, so each optic tract carries one whole half of the visual world.</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Left half of the world, right half of the brain.</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3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Field and hemisphere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the crossing.</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The lens flips it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The lens inverts every image.</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So the left half of the world lands on the nasal retina of the left eye and the temporal retina of the right eye.</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Left field</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Right brain</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and the reverse</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Nasal retina</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Temporal retina</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crosses / stays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Optic nerve</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Optic tract</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before / after</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Dorsal stream</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Ventral stream</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where / what</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Parietal lobe</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Temporal lobe</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two targets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3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Lesions map to the pathway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Damage at each stop, and the vision it costs.</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108960"/>
                <a:gridCol w="4114800"/>
                <a:gridCol w="36576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Site of damage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is lost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Optic nerve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Vision in that one eye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Before any crossing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Optic chiasm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Bitemporal hemianopia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Crossing nasal fibers hit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Optic tract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Opposite half of the field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After the crossing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Optic radiations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Part of the opposite field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Fibers fan out widely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Visual cortex</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Opposite half of the field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End of the pathway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3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One crossing, two halves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 partial crossover, and what it buys you.</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½</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of each retina crosses at the optic chiasm: the nasal half goes over, the temporal half stays on its own side. That partial crossover lets each hemisphere handle the opposite half of the field, and lets the brain fuse two views into one picture.</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Nasal fibers cross</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Temporal fibers stay</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Left field, right brain</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Chiasm under the brain</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Two eyes, one 3-D view</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Chiasm: bitemporal loss</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3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topic exams love most.</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Assuming every fiber crosses. Only the nasal half of each retina crosses; temporal fibers stay on their own side.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Confusing nerve with tract. Before the chiasm a lesion costs one eye; after it, one half of the field.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Putting vision in the parietal lobe. The primary visual cortex is occipital; parietal takes the dorsal stream.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Skipping the thalamus. The signal relays in the lateral geniculate nucleus before it reaches the cortex.</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Reciting bitemporal hemianopia without the reason. The chiasm is where the crossing nasal fibers are squeezed.</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Why the chiasm</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pituitary tumor grows up into the chiasm from below, so the crossing nasal fibers are the first to be caught.</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3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six stops of the visual pathway in order, from retina to cortex.</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lesion sits at the optic chiasm. Predict the field defect and justify it.</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the right hemisphere handles the left half of the visual field.</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One patient loses an eye, another loses half a field. Say where each lesion sits.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the dorsal and ventral streams each contribute after the cortex.</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Somatic Nervous System  ·  Chapter 14 · Topic 3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Pathway: retina, optic nerve, chiasm, optic tract, thalamus, visual cortex.</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Only the nasal fibers cross at the chiasm; temporal fibers stay on their side.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Each hemisphere therefore handles the opposite half of the visual field.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cortex feeds a dorsal “where” stream and a ventral “what” stream.</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Lesion site predicts the defect: chiasm damage gives bitemporal hemianopia.</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ear, which hears and balances at the same time.</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Somatic Nervous System  ·  Chapter 14 · Topic 3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Retina
to Cortex</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