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three circles inside one another before any label. Students who meet the eye as a layered plan stop learning fifteen parts as fifteen separate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assign each tile to one of the three tunics as you go. The sorting is what turns the label list into the structure you drew a minute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the order aloud twice. Refraction being mostly corneal surprises students who assume the lens, and the order is where that correction sticks.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a dim room has no color in it. Explaining an ordinary experience from receptor biology is worth more here than either definition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middle column aloud and ask for the layer. Working from parts back to tunic is the direction practicals use, and it is the harder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blind-spot demonstration if you have a minute. A spot that vanishes on their own page makes the optic disc anatomy rather than trivia.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two and three feel backwards to everyone. Contracting a muscle to slacken a ligament is the sentence to repeat until it stops sounding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is worth acting out with your hands. A slack ligament letting an elastic lens spring rounder is a mechanism students can picture and then reproduce.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where the signal goes next. Leaving the retina with an unanswered question is what makes the visual pathway feel owed rather than added.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Eye: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Catching the Light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14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tunics, two fluids, one image landing on the retina.</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THREE COATS AROUND A BALL OF FLUID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eye is built in layers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fibrous tunic gives the eye its shape, the vascular tunic feeds it and soaks up stray light, and the neural tunic, the retina, is where light finally becomes a nerve signal.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Outside in: fibrous, vascular, neural.</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Name the parts of the eyeball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labels you should be able to place from memory.</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Sclera</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tough white coat that holds the eye’s shape.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Cornea</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Clear front window and the strongest light-bender.</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Choroid</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Dark and vascular: feeds retina, absorbs stray light.</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Ciliary body</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Makes aqueous humor and adjusts the lens.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Iris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colored ring that sizes the pupil.</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Retina</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neural tunic, where light becomes a signal.</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follow one ray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the world to the retina in four moves.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Cross the cornea</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Light enters through the clear cornea, which does most of the bending.</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Past the pupil</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Through watery aqueous humor, then the pupil the iris has sized for it.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Into the lens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elastic lens fine-tunes the focus, rounding up for anything near.</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Onto the retina</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Through the jelly-like vitreous humor to the retina at the back.</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Cornea, aqueous, pupil, lens, vitreous, retina. </a:t>
            </a:r>
            <a:pPr indent="0" marL="0">
              <a:buNone/>
            </a:pPr>
            <a:r>
              <a:rPr lang="en-US" sz="1400" dirty="0">
                <a:solidFill>
                  <a:srgbClr val="EDE8DD"/>
                </a:solidFill>
                <a:latin typeface="Calibri" pitchFamily="34" charset="0"/>
                <a:ea typeface="Calibri" pitchFamily="34" charset="-122"/>
                <a:cs typeface="Calibri" pitchFamily="34" charset="-120"/>
              </a:rPr>
              <a:t>The cornea refracts most of the light, and the lens makes only the fine adjustments.</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Rods or cones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photoreceptors, two completely different jobs.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RODS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Exquisite in dim light, blind to color</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Rods are extremely sensitive and let you see by very little light, but they carry no color information at all and give a coarse, low-detail picture of the world.</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CONES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Color and fine detail, in good light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Cones need bright light and deliver color and sharp detail. They are packed almost exclusively into the fovea centralis, the sharpest spot on the whole retina.</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A moonlit room is gray because only rods are working.</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three tunics and two cavities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coat and every fluid, with the job it does.</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3657600"/>
                <a:gridCol w="44805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Layer or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Parts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Fibrous tunic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Sclera, cornea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Shape, protection, refraction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Vascular tunic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Choroid, ciliary body, iris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Blood supply, light control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Neural tunic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Retina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Turns light into a signal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Anterior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Aqueous humor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Feeds cornea and lens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Posterior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Vitreous humor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Keeps the eyeball firm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spots on the back wall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sees better than anywhere else. One cannot see at all.</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special spots sit on the retina. The fovea centralis is packed almost entirely with cones and gives the sharpest, most detailed color vision. The optic disc, where the optic nerve leaves the eye, holds no photoreceptors at all: your blind spot.</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Fovea: all cones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Sharpest color vision</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Optic disc: no receptors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Your natural blind spot</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Rods rule in dim light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Cones need bright light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Near against far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Accommodation, in five paired opposites.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object is near or far.</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ciliary muscle, the suspensory ligaments, and the shape of the lens all follow from the answer.</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Near vision</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Far vision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round / flat lens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Muscle contracts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Muscle relaxes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ciliary body</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Ligaments slack</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Ligaments taut</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suspensory</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Cornea</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Lens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most / fine-tune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Aqueous humor</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Vitreous humor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front / back</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with the most labels.</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Crediting the lens with all the focusing. The cornea does most of the refraction; the lens only fine-tunes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ciliary muscle pulls the lens flat. It contracts to slacken the ligaments so the lens can round up.</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the two humors. Watery aqueous humor sits in front of the lens; jelly-like vitreous fills behind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cones to work in the dark. Cones need bright light; rods carry dim-light vision and see no color.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blind spot. The optic disc holds no photoreceptors, because the optic nerve leaves the eye there.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Where the fluid goes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Aqueous humor is made by the ciliary body and drains out through the scleral venous sinus, the canal of Schlemm.</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structure that does most of the refraction, and say what the lens adds.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 look up from a page to a distant window. Describe what the ciliary muscle does.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dim room looks gray. Explain that from the two photoreceptor types.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the optic disc is a blind spot while the fovea is the sharpest point.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one ray from the cornea to the retina, naming every structure it crosses.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Three tunics: fibrous (sclera, cornea), vascular (choroid, ciliary body, iris), neural (retina).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Light runs cornea, aqueous humor, pupil, lens, vitreous humor, retina.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cornea refracts most of the light; the lens makes the fine adjustment.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Accommodation: the ciliary muscle contracts and the lens rounds up for near vision.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fovea is all cones and sharpest; the optic disc is the blind spot.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what happens to that signal once it leaves the eye.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Eye:
Catching the Light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