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the nervous system would do with light, heat, or pressure if it could not convert them. Naming the conversion first makes every receptor that follows a variation on one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name the stimulus before you reveal each tile. Students who build the list from energies stop treating receptor names as unrelated vocabulary.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your own skin and then at your own eye as you say each list. Locating the two families on a body is what keeps proprioception from drifting into the special senses.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it live on a receptor they have not met, such as one in a blood vessel. Reasoning from the stimulus is the transferable skill; the named endings are only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third column and rebuild it from the second. Depth predicts function here, and a student who sees that stops learning five isolated definitions.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tiles as a decision rule rather than a list. The question asked out loud is what students carry into a practical; the five words on their own are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one worth demonstrating. Two pencil points on a fingertip and on a forearm makes receptive fields a measurement rather than a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the clinically useful one. A sense that refuses to adapt sounds like a fault until a student says out loud what pain is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jump from skin to head. Saying that the next four topics are all one receptor problem solved four ways gives the chapter a spine.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Sensation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Begins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14 · Topic 1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Receptors, transduction, and the two families of senses.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STEP IN ALL SENSATION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Transduction starts it all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experience of the world begins at a sensory receptor: a specialized nerve ending that converts one form of energy into an electrical signal the nervous system can read.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General everywhere, special in the head.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Receptors are named for what they detect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categories place almost any receptor in the body.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Mechanoreceptors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Touch, pressure, vibration, and stretch.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Thermoreceptors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and cold, at the skin and deep inside.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Nociceptors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Pain: tissue damage and the threat of it.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Chemoreceptors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Chemicals, as in taste, smell, and the blood.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Photoreceptors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Light. Rods and cones, in the retina only.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Proprioception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sense, from muscles and joints.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General senses or special senses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nervous system, two very different addresses.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Spread over the whole body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Touch, pressure, vibration, temperature, pain, and the body’s own position sense. Their receptors sit in skin, muscles, joints, and organs rather than in one dedicated organ.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Concentrated in organs of the head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Vision, hearing, balance, taste, and smell. Each one lives in a complex organ built around it, all of them in the head, and together they fill the rest of this chapter.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job, very different addresses.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name that receptor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moves, and any ending in the body lands in a class.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the energy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what stimulus it answers to: touch, heat, damage, a chemical, or light.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the class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answer names it: mechano-, thermo-, noci-, chemo-, or photoreceptor.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Place it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senses sit body-wide; special senses sit in an organ of the head.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 first.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energy and the class falls out of it, which is why five categories beat memorizing dozens of separate endings.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touch receptors of the skin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endings, each tuned to a different feeling.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200400"/>
                <a:gridCol w="4754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sits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reports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nerve endings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Throughout the skin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Pain, temperature, crude touch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Tactile (Merkel) discs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Just under the surface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Fine texture and edges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Meissner corpuscles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Papillae of hairless skin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Light touch, slow vibration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Pacinian corpuscles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in the dermis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 pressure, fast vibration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Ruffini corpuscles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Dermis and joint capsules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Skin stretch, steady pressure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classes cover the body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question sorts the whole catalogue of receptors.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categories sort almost every receptor you will meet: mechanoreceptors, thermoreceptors, nociceptors, chemoreceptors, and photoreceptors. Name the energy a receptor answers to and you have named its class, and usually its job as well.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Mechano: touch, stretch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Thermo: heat and cold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Noci: pain and damage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Chemo: taste and smell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Photo: light in retina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energy first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senses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kind of energy the receptor answers to.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class, and usually the job, follow from that single answer.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body-wide / head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Phasic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Tonic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adapts / holds on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Meissner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Pacinian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/ deep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Merkel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Ruffini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texture / stretch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Fingertip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 / sparse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this topic sets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sensation as passive. Nothing is felt until a receptor transduces the stimulus into an electrical signal.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up the two families. General senses are body-wide; the special senses live in organs of the head.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pain to fade. Nociceptors barely adapt, which is the point: damage should keep demanding attention.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Meissner corpuscles deep. They sit in the dermal papillae of hairless skin and read light touch.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Explaining fingertip sensitivity by size. Receptor density and small receptive fields let you feel two close points apart.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shirt vanishes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stop noticing your shirt because phasic receptors fire at the start and the stop of a stimulus, not during it.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read Braille with a fingertip, not an elbow. Explain why in one sentence.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shirt stops being felt within seconds. Name the property and the receptor type.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 barely adapts. Say why that is useful rather than a design flaw.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a receptor that answers to cold, and say which family of senses it serves.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transduction means, using one skin receptor as your example.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Transduction turns a stimulus into a nerve signal; that is where sensation begins.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senses are body-wide; special senses sit in complex organs of the head.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classes: mechano-, thermo-, noci-, chemo-, and photoreceptors.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runs free nerve endings, Merkel, Meissner, Pacinian, and Ruffini endings.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Phasic receptors adapt to a steady stimulus; nociceptors barely adapt at all.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eye, and how it catches the light.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1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Sensation
Begins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