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Turn a brain model over and run a finger back along the underside as you count. Numbering that follows a physical order stops feeling arbitrary the moment it is traced.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 three, four, and six together as the eye movers before anything else. Three nerves for one job is the cluster students find easiest to hold on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VIII and IX aloud twice each. The long names are the ones people skip in revision, and they are the ones a practical examiner reaches for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both mnemonics out and make them copy them by hand. These two sentences carry more exam marks per word than anything else in the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this straight back to Topic 2. The ten-of-twelve figure was introduced there, and paying it off here shows students the chapter is one argument, not six.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 on the second check. Students who trust the rhyme blindly miscount a word and get a whole run of answers wrong with no way to notice.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Clusters beat a list of twelve every time. Ask them to reproduce the table by job rather than by number, which is the direction clinical questions actually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catches almost everyone. Two nerves that both concern the eye do completely different jobs, and the names are close enough to blur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the one with the widest reach. The vagus turns up again in cardiovascular and digestive physiology, so the wandering has to be learned properly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where the chapter opened, with the whole brain held in mind. Asking them to name six things on a picture they now carry is the best possible last minute.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Cranial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Nerves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13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pairs, numbered front to back, and one that wanders far from home.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OFF THE BRAIN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Twelve pairs, I to XII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nerves branch from the spinal cord. Twelve pairs leave the brain itself, numbered front to back in the order their roots appear along its underside.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 the first two skip the stem.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Nerves I through VI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Smell, sight, and the muscles that aim the eyes.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Olfactory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Sensory. Smell. Arises from the cerebrum.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 Optic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Sensory. Vision. Arises from the diencephalon.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 Oculomotor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Motor. Moves the eye and the eyelid.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 Trochlear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Motor. One eye muscle, and the smallest nerve.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Trigeminal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Mixed. Face sensation and chewing muscles.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 Abducens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Motor. Turns the eye outward.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Nerves VII through XII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Face, hearing, swallowing, and the wanderer.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VII Facial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Mixed. Facial expression and part of taste.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VIII Vestibulocochlear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Sensory. Hearing and balance.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IX Glossopharyngeal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Mixed. Taste and swallowing.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 Vagus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Mixed. Reaches thorax and abdomen.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 Accessory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Motor. Muscles of the neck and shoulder.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XII Hypoglossal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Motor. Moves the tongue.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Twelve pairs, two mnemonics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in one rhyme, sensory or motor in the other.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of cranial nerves serve the head and neck. For the names, generations have used "On Old Olympus Towering Tops, A Finn And German Viewed Some Hops." For the types, "Some Say Marry Money, But My Brother Says Big Brains Matter Most."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pairs, I to XII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Numbered front to back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and II leave higher up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 arise from the stem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Names: On Old Olympus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Types: Some Say Marry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they come from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arise above the brainstem; the other ten do not.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TWO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Grown out of the forebrain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olfactory nerve grows out of the cerebrum and the optic nerve out of the diencephalon. Both are purely sensory, and both carry a special sense straight into the brain.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OTHER TEN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Attached to the brainstem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Nerves III through XII all attach to the midbrain, pons, or medulla. That is why brainstem injury can knock out eye movement, facial sensation, and swallowing at once.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from the forebrain, ten from the stem.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classify a nerve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Given any Roman numeral, decide what it carries.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 the word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mnemonic and count to the matching word: S, M, or B.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 the letter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is sensory in only, M is motor out only, B is both, or mixed.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the job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pure sense means sensory; a muscle job means motor; both means mixed.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Letter first, then sense-check.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mnemonic gives the answer and the nerve function confirms it, so you are never relying on the rhyme alone.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clusters worth knowing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them by job and twelve becomes a handful.</a:t>
            </a:r>
            <a:endParaRPr lang="en-US" sz="14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2560320"/>
                <a:gridCol w="54864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Cluster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Nerves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they do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Special senses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I, II, VIII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Smell, vision, hearing and balance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Eye movement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III, IV, VI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Aim and steady the eyeballs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Face and chewing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V, VII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Face sensation, expression, chewing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Throat and tongue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IX, XI, XII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Swallowing, neck, tongue movement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wanderer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X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Vagus: thorax and abdomen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twelve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here.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nerve brings information in, sends commands out, or does both.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answer is most of any cranial nerve question.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Sensory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Motor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/ out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and II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III to XII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forebrain / stem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Optic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Oculomotor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sees / moves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Vagus X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other 11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roams / stays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Trigeminal V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Facial VII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feels / expresses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looks like pure memorization.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all twelve on the brainstem. The olfactory and optic nerves arise higher, from cerebrum and diencephalon.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optic with oculomotor. The optic nerve carries vision; the oculomotor nerve moves the eye.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the vagus in the head. It travels down into the thorax and abdomen, which is what its name means.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Trusting the mnemonic blindly. Check the letter against what the nerve actually does before you commit.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that mixed exists. Several nerves are both sensory and motor, including V, VII, IX, and X.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rest-and-digest nerve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Vagus means wanderer. It is the great parasympathetic highway, slowing the heart and driving digestion.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two cranial nerves that do not arise from the brainstem.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three nerves move the eye, and which one carries vision.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the vagus nerve is named the wanderer, and where it goes.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Classify nerves V, VIII, and XII as sensory, motor, or mixed.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main function of cranial nerves VII, IX, and XI.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pairs of cranial nerves, numbered I to XII from front to back.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but the first two arise from the brainstem; I and II come from higher up.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nerve is sensory, motor, or mixed, and two mnemonics carry the pattern.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nerves aim the eyes: III, IV, and VI. Special senses are I, II, and VIII.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vagus, X, alone leaves the head, carrying parasympathetic output to organs.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13: the whole nervous system, named and located.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6  · 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Cranial
Nerves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