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both cross-sections side by side before you explain either. The inversion is the fact students most often reverse, and seeing it drawn twice fixes it quickly.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label a blank circle against the clock. Recognition and recall are different skills, and the practical exam only ever samples the second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rule out loud and attach it to the two words. A named rule survives revision far better than an arrow drawn on a diagram they no longer have.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lumbar puncture is done low in the back. The cord ending at L1-L2 turns a safety rule into anatomy they can reason out rather than recall.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 this back to the chapter opening about the hot stove. A promise made on page one and paid off here is the kind of closure students actually notice.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rebuild it. Direction of traffic is the single idea that turns six labels into one rule they can apply to an unlabeled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that matters clinically. Where the cord stops and the roots begin is the whole justification for the level at which needles go 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worth drilling until it is reflexive. Dorsal in, ventral out is two words and four marks, and students lose them by hesitating rather than by not knowing.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noting that not every nerve starts here. Twelve pairs leaving the brain itself is a hook that needs no elaboration to make the last session wanted.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Spinal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Cord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great communication cable, and a one-way rule at every root.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REVERSE OF THE BRAIN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Gray in, white out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 the cord across and a butterfly of gray matter sits in the center, wrapped in white matter tracts. In the brain the arrangement runs the other way round.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out, compared with the brain.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 cross-section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labels you should be able to place from memory.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 matter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central butterfly or H of neuron cell bodies.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matter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Myelinated tracts wrapping the gray core.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horns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back wings: incoming sensory traffic.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Ventral horns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front wings: outgoing motor commands.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 horns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side wings holding autonomic neurons.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canal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tiny CSF-filled channel down the middle.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nerve, two roots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separates at the cord and merges just outside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ROOT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Sensory signals travel in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carries sensation into the cord and bears a visible bulge, the dorsal root ganglion, where the cell bodies of the sensory neurons sit just outside the cord itself.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VENTRAL ROOT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Motor commands travel out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carries motor signals out of the cord toward muscles and glands. Just beyond the cord the two roots merge into a single mixed spinal nerve carrying both.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Dorsal in, ventral out: the Bell-Magendie rule.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Thirty-one pairs down the back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cable, branching all the way down.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of spinal nerves branch off the cord, each one formed where a dorsal and a ventral root merge. The cord itself runs only to about the first or second lumbar vertebra; below that it frays into a spray of roots called the cauda equina.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pairs of nerves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 ends near L1-L2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Cauda equina below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nerve is mixed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root: sensory in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Ventral root: motor out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hand pulls back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reflex, handled locally, before the brain is told.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Signal in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Heat from the hand travels in along the dorsal root into the cord.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 locally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 matter in the cord handles it without waiting for the brain.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Command out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motor signal leaves by the ventral root and the muscle contracts.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Report up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matter tracts carry the news up to the brain a moment later.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move before you feel.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cord is both a cable and its own local switchboard, which is why the hand is already clear when the pain arrives.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Horns, roots, and columns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part, its direction of traffic, and what it carries.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377440"/>
                <a:gridCol w="55778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Structure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carries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Dorsal horn and root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Sensation from skin and organs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Ventral horn and root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 commands to muscles, glands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Lateral horn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Autonomic neurons of the trunk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Ascending tracts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Sensory traffic toward the brain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Descending tracts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Down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 traffic from the brain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cord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traffic is coming in or going out.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is dorsal and sensory; out is ventral and motor. Nothing crosses that rule.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/ out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traffic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Gray matter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 matter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bodies / tracts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Ascending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Descending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/ down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Cauda equina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above / below L1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built on one simple rule.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Copying the brain arrangement. In the cord gray is central and white is outside, the reverse of the brain.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the cord to the tailbone. It ends near L1-L2 and continues below as the roots of the cauda equina.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Reversing the roots. Dorsal carries sensory in; ventral carries motor out, by the Bell-Magendie rule.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the ganglion. The dorsal root ganglion holds sensory cell bodies; the ventral root has no such bulge.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spinal nerve sensory or motor. Once the two roots merge, every spinal nerve is a mixed nerve.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needle goes low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lumbar puncture is done below the end of the cord, where only the loose roots of the cauda equina float in CSF.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how gray and white matter are arranged in the cord, and in the brain.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dorsal root is cut. Predict what the patient loses, and what is spared.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lumbar puncture is performed below the first lumbar vertebra.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bulge on the dorsal root and say what sits inside it.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you can move your hand before you feel the heat.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cord runs from the brainstem to about L1-L2, then frays into the cauda equina.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gray horns are ringed by white matter tracts, the reverse of the brain.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Dorsal horns and roots take sensation in; ventral horns and roots send motor out.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dorsal root ganglion holds the cell bodies of the sensory neurons.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Thirty-one pairs of mixed spinal nerves branch off the length of the cord.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twelve nerves that leave the brain directly.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Spinal
Cord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