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Float something buoyant in a jar of water while you say the two weights. Seeing the number fall by a factor of thirty is what makes buoyancy a mechanism rather than a word.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Count the ventricles aloud as four, not three, because the paired laterals fool people. Two plus one plus one is a sentence worth repeating until it is automatic.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Make them recite lateral, third, fourth, subarachnoid, vein without looking. This path is examined more reliably than any other sequence in the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happens if 500 mL a day keeps arriving and the drain closes. The arithmetic makes hydrocephalus obvious before you ever name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Say the word hydrocephalus while pointing at the blocked step rather than at a definition. A disease named at the site of its failure is far harder to forget.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Cover the last column and ask them to write it. Students who can name the failure mode remember the function; students who memorize three nouns do not.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four is the pair students blur into one number. Made per day against held right now is a distinction that shows up in almost every quiz on this section.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three is arithmetic, not anatomy, and it is the most common single error on this section. Write both numbers with their units side by side before you move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Finish on the subarachnoid space and ask what forms its roof. The question has no answer yet, which is precisely why it opens the next session cleanly.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Ventricles and</a:t>
            </a:r>
            <a:endParaRPr lang="en-US" sz="44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Cerebrospinal Fluid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13 · Topic 3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hollow chambers, one clear fluid, and a brain that floats in it.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NOT PACKED SOLID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brain floats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Hollow chambers run through the core of the brain and a clear fluid bathes it inside and out. An organ weighing about 1,400 g presses down with an effective weight near 50 g.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Without it, the brain crushes its base.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3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chambers and the plumbing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Six structures that make up the fluid system.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Lateral ventricles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large C-shaped pair, one per hemisphere.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432816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460248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 ventricle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460248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slit in the middle of the diencephalon.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8016240" y="1965960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8290560" y="2084832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Fourth ventricle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8290560" y="2423160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Diamond-shaped, between stem and cerebellum.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4008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1440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Choroid plexus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1440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Capillary lacework that filters CSF from plasma.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432816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460248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Subarachnoid space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460248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fluid layer wrapping brain and cord.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8016240" y="2990088"/>
            <a:ext cx="350520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8290560" y="3108960"/>
            <a:ext cx="295656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Arachnoid granulations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8290560" y="3447288"/>
            <a:ext cx="29565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Tufts that return CSF to venous blood.</a:t>
            </a:r>
            <a:endParaRPr lang="en-US" sz="1100" dirty="0"/>
          </a:p>
        </p:txBody>
      </p:sp>
      <p:sp>
        <p:nvSpPr>
          <p:cNvPr id="22" name="Text 20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3" name="Text 21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3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Worked example: trace the flow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drop of CSF, made at the top, ending in a vein.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Make it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Choroid plexus in the lateral ventricles filters fluid out of plasma.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296037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357759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385191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385191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441883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Drop down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385191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passes through the interventricular foramina into the third ventricle.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589788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651510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678942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78942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735634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Narrow pass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678942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 the cerebral aqueduct into the diamond-shaped fourth ventricle.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883539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22" name="Shape 20"/>
          <p:cNvSpPr/>
          <p:nvPr/>
        </p:nvSpPr>
        <p:spPr>
          <a:xfrm>
            <a:off x="9452610" y="2103120"/>
            <a:ext cx="206883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23" name="Shape 21"/>
          <p:cNvSpPr/>
          <p:nvPr/>
        </p:nvSpPr>
        <p:spPr>
          <a:xfrm>
            <a:off x="972693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24" name="Text 22"/>
          <p:cNvSpPr txBox="1"/>
          <p:nvPr/>
        </p:nvSpPr>
        <p:spPr>
          <a:xfrm>
            <a:off x="972693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500" dirty="0"/>
          </a:p>
        </p:txBody>
      </p:sp>
      <p:sp>
        <p:nvSpPr>
          <p:cNvPr id="25" name="Text 23"/>
          <p:cNvSpPr txBox="1"/>
          <p:nvPr/>
        </p:nvSpPr>
        <p:spPr>
          <a:xfrm>
            <a:off x="10293858" y="2359152"/>
            <a:ext cx="95326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Escape out</a:t>
            </a:r>
            <a:endParaRPr lang="en-US" sz="1800" dirty="0"/>
          </a:p>
        </p:txBody>
      </p:sp>
      <p:sp>
        <p:nvSpPr>
          <p:cNvPr id="26" name="Text 24"/>
          <p:cNvSpPr txBox="1"/>
          <p:nvPr/>
        </p:nvSpPr>
        <p:spPr>
          <a:xfrm>
            <a:off x="9726930" y="2971800"/>
            <a:ext cx="152019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Three openings release it into the subarachnoid space around it all.</a:t>
            </a:r>
            <a:endParaRPr lang="en-US" sz="1250" dirty="0"/>
          </a:p>
        </p:txBody>
      </p:sp>
      <p:sp>
        <p:nvSpPr>
          <p:cNvPr id="27" name="Shape 25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8" name="Text 26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Then back to the blood.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Arachnoid granulations poke into the large draining veins and return the fluid to the circulation, closing the loop.</a:t>
            </a:r>
            <a:endParaRPr lang="en-US" sz="1400" dirty="0"/>
          </a:p>
        </p:txBody>
      </p:sp>
      <p:sp>
        <p:nvSpPr>
          <p:cNvPr id="29" name="Text 27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30" name="Text 28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3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pool that is always draining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fast, replaced often, held at a steady volume.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150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milliliters of CSF is the total volume held at any moment. The choroid plexus filters about 500 mL a day, so the whole pool is drained and replaced several times over in twenty-four hours. Production and reabsorption have to stay in balance.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150 mL total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About 500 mL a day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Replaced several times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by choroid plexus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Returned to venous blood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 keeps it safe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3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Made here, drained there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ends of one loop, and why the balance matters.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PRODUCTION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Filtered out of the blood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choroid plexus is a lacework of capillaries lining the ventricles. It filters plasma into the chambers at roughly 500 mL a day, keeping fresh fluid arriving constantly.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REABSORPTION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Returned to the blood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Cauliflower-like arachnoid granulations poke up into the large veins draining the brain and pass the fluid back into the circulation, completing the loop.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Block the loop and pressure rises: hydrocephalus.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3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Three jobs the fluid does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 the three by what would fail without them.</a:t>
            </a:r>
            <a:endParaRPr lang="en-US" sz="14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2468880"/>
                <a:gridCol w="4023360"/>
                <a:gridCol w="438912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Job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means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fails without it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Buoyancy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brain effectively floats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 crushes its own base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Protection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 liquid shock absorber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brain slams the skull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Chemical stability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Carries nutrients, washes waste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Neurons cannot fire reliably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numbers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About 1,400 g down to 50 g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Weight bears on the brainstem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balance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Production equals reabsorption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Hydrocephalus, rising pressure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3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fluid system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contrasts that settle most questions here.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One question first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Ask whether you are inside the chambers or outside the brain.</a:t>
            </a:r>
            <a:endParaRPr lang="en-US" sz="1250" dirty="0"/>
          </a:p>
          <a:p>
            <a:pPr indent="0" marL="0">
              <a:buNone/>
            </a:pP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is ventricles; outside is the subarachnoid space.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Lateral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Third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paired / single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Choroid plexus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Granulations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makes / drains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Ventricles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Subarachnoid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inside / around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 mL a day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 mL held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made / present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Buoyancy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Protection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floats / cushions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3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the topic that is mostly a route.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Counting three ventricles. There are four: a pair of laterals, plus the third and the fourth.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Making CSF a still pool. It circulates one way, from the ventricles out to the subarachnoid space.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the two 500 and 150 figures. About 500 mL is made daily; about 150 mL is present at once.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how it leaves. Arachnoid granulations return the fluid to venous blood, closing the loop.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Treating hydrocephalus as extra fluid made. It is blocked circulation: swollen ventricles and rising pressure.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goes down too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CSF also fills the tiny central canal running down the middle of the spinal cord.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3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one drop of CSF from where it is made to where it rejoins blood.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Say why a 1,400 g brain presses down with only about 50 g of weight.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cerebral aqueduct is blocked. Predict what happens, and name it.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three jobs CSF does, and what would fail without each.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structure makes CSF, and which structure returns it to the blood?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3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ventricles: a pair of laterals, the third, and the fourth.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choroid plexus makes about 500 mL a day; about 150 mL is present at once.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Flow runs lateral to third to fourth, out to the subarachnoid space, then to veins.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CSF gives buoyancy, shock protection, and a stable chemical environment.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Block the circulation and you get hydrocephalus: swollen ventricles, high pressure.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the three membranes that hold all this fluid in.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Anatomy of the Nervous System  ·  Chapter 13 · Topic 3  ·  11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Ventricles and
Cerebrospinal Fluid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