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two fingers a hair apart. The gap being real and unbridgeable by current is the problem the whole topic exists to solve.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Calcium is the step students drop. Ask what the trigger for fusion is, every single time you review this sequence.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these are graded, not all-or-nothing. Small votes that add up is the picture that makes summation obvious two slides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Label a blank diagram against the clock. Six terms is exactly the number that feels easy on the slide and disappears by the next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four and five are how nerve gas works. A drug that stops the off-switch is more dangerous than one that stops the signal, and this table shows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tile is the reason this topic outlives the exam. Nearly every drug that changes mood, movement, or pain works somewhere on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panel is the sentence to end the chapter on. The synapse is not a relay; it is where the nervous system actually makes a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three is subtle and worth the time. The same transmitter can excite one cell and inhibit another, because the receptor holds the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running the whole chapter in four sentences: organized, built, charged, fired, carried, handed on. Students who hear the arc remember the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Synapse</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12 · Topic 6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Electrical, then chemical, then electrical again — across one gap.</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A GAP THE CURRENT CANNOT CROSS</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wire does not connect</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At the end of an axon the next cell is not attached. A synaptic cleft separates them, so most synapses turn the electrical signal into a chemical one that drifts across.</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Sender presynaptic, receiver postsynaptic.</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Nervous System &amp; Nervous Tissue  ·  Chapter 12 · Topic 6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Chemical transmission, step by step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same choreography at every chemical synapse.</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Spike arrives</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action potential reaches the presynaptic axon terminal and stops there.</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Calcium enters</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That voltage opens Ca²⁺ channels and calcium floods into the terminal.</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Vesicles fuse</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Calcium makes synaptic vesicles fuse and dump transmitter by exocytosis.</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Receptors bind</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Transmitter crosses, opens postsynaptic channels, then is cleared away fast.</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Arrive, admit, fuse, bind. </a:t>
            </a:r>
            <a:pPr indent="0" marL="0">
              <a:buNone/>
            </a:pPr>
            <a:r>
              <a:rPr lang="en-US" sz="1400" dirty="0">
                <a:solidFill>
                  <a:srgbClr val="EDE8DD"/>
                </a:solidFill>
                <a:latin typeface="Calibri" pitchFamily="34" charset="0"/>
                <a:ea typeface="Calibri" pitchFamily="34" charset="-122"/>
                <a:cs typeface="Calibri" pitchFamily="34" charset="-120"/>
              </a:rPr>
              <a:t>Release, then clearance — and the message is electrical again on the far side of a gap it never crossed.</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6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Excitatory or inhibitory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transmitter and its receptor decide which one you get.</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EPSP</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Depolarizes, toward threshold</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An excitatory postsynaptic potential nudges the postsynaptic membrane closer to firing. Glutamate is the main excitatory transmitter in the central nervous system.</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IPSP</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Hyperpolarizes, away from threshold</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An inhibitory postsynaptic potential pushes the membrane further from firing. GABA is the main inhibitory transmitter in the central nervous system.</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A neuron sums thousands of both before it decides.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6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parts of a synapse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terms you should be able to point to on any diagram.</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Presynaptic terminal</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sending end, holding the loaded vesicles.</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Synaptic cleft</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microscopic gap the transmitter drifts across.</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Postsynaptic membrane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receiving surface, studded with receptors.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Synaptic vesicle</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tiny sac of neurotransmitter, ready to fuse.</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Ca²⁺ channel</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Voltage-gated; its opening triggers release.</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Reuptake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Transmitter pulled back so the signal stays brief.</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6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Clearing the cleft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ways the message is switched off, and why it matters.</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651760"/>
                <a:gridCol w="3840480"/>
                <a:gridCol w="43891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Route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happens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Why it matters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Enzyme breakdown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Transmitter is chopped up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Keeps each signal crisp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Reuptake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Pumped back into the terminal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Recycles the transmitter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Diffusion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Drifts out of the cleft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Clears whatever is left over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Clearing blocked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Transmitter lingers in the cleft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Effect amplified and prolonged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 clearing at all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Receptors stay open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signal loses all timing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6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transmitters to know</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names that cover most of the traffic.</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neurotransmitters carry most of what you will meet. Acetylcholine drives skeletal muscle at the neuromuscular junction, glutamate is the main excitatory transmitter, and GABA is the main inhibitory one. The synapse is also where most drugs act.</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ACh: muscle</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Glutamate: excitatory</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GABA: inhibitory</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EPSP: toward threshold</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IPSP: away from it</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Drugs act here</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6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Pre against post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a single cleft.</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Where decisions happen</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One neuron receives thousands of EPSPs and IPSPs at once and sums them.</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Only if excitation outweighs inhibition enough does the cell actually fire.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Presynaptic</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Postsynaptic</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sends / receives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Ca²⁺ enters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Vesicles fuse</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trigger / response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EPSP</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IPSP</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toward / away</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Glutamate</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GABA</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excite / inhibit</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Depolarize</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Hyperpolarize</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closer / further</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6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at the last gap in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Letting the spike jump the cleft. The electrical signal stops at the terminal; a chemical carries it across.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calcium. Ca²⁺ entry is the trigger for vesicle fusion, and without it nothing is released.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a transmitter excitatory by nature. The receptor on the far side decides EPSP or IPSP.</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one EPSP as enough. A neuron sums thousands of inputs and fires only if it reaches threshold.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Skipping clearance. Breakdown, reuptake, and diffusion are what keep each signal brief and crisp.</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this matters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Most drugs that change how you think, feel, or move act at the synapse — on release, on receptors, or on clearance.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6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ion that triggers vesicle fusion and say where it comes from.</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signal goes electrical, then chemical, then electrical.</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drug blocks the enzyme that clears a transmitter. Predict the effect.</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Contrast an EPSP with an IPSP in terms of threshold.</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actually determines whether a postsynaptic cell fires.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6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Neurons meet at a synapse across a cleft: presynaptic sends, postsynaptic receives.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spike opens Ca²⁺ channels; calcium makes vesicles fuse and release transmitter.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Transmitter binds receptors, opens channels, and creates a small graded potential.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Clearance by enzymes, reuptake, or diffusion keeps every signal short and crisp.</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EPSPs push toward threshold, IPSPs push away, and the cell sums them to decide.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That is Chapter 12: one wire, one spike, and the gap it must cross.</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Nervous System &amp; Nervous Tissue  ·  Chapter 12 · Topic 6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Synapse</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