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saltare and let them hear the root in somersault. A word that means to leap makes the mechanism stick before you have drawn a single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front of the room step by step, then take three long strides. The physical contrast lands faster than any animation of the same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node and internode in the right order on a drawing. Half of all errors here are just the two words swapped.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would happen if the current faded between nodes. Naming regeneration as the fix explains why nodes must exist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hundredfold spread within one body is the number that sells this topic. Ask which fibers they would want fast, and they will derive the design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Rows one to three are a design argument, not a list. The body spends myelin where delay would be dangerous and saves it where delay costs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panel is where mechanism becomes medicine. Losing insulation slows a wire is a sentence students can reason from without memorizing a disease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most common drawing error on exams. Have them mark the nodes before they draw a single arrow.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word gap and let it hang. The nodes were gaps the spike could leap; the next one is a gap it cannot, and that contrast opens the final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Saltatory</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Conduction</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12 · Topic 5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Why myelin makes a nerve fast, and what else sets the speed.</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FROM THE LATIN SALTARE, TO LEAP</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signal jumps the gaps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Myelin insulates long stretches of axon, so current cannot leak out there. The spike can only regenerate at the bare gaps, so it appears to leap from one gap to the next.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Dramatically faster than a crawl.</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5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ways to travel an axon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same spike, at two very different speeds.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CONTINUOUS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Bare axon, regenerate everywhere</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On an unmyelinated axon the spike rebuilds itself at every adjacent patch of membrane, marching along step by step. It works perfectly well, but it is slow.</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SALTATORY</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Myelinated axon, leap the gaps</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Insulated stretches carry the current quickly and passively, and the spike regenerates only at the bare gaps between them. Regenerate, glide, regenerate, glide.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Skipping the insulated lengths is what buys the speed.</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anatomy of a fast axon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terms that together explain the leap.</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Myelin sheath</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Fatty insulation that stops current leaking out.</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Node of Ranvier</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bare gap in the sheath, packed with Na⁺ channels.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Internode</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insulated stretch between two nodes.</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Continuous conduction</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Regenerates at every patch. Slow, unmyelinated.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Saltatory conduction</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Leaps node to node. Fast, and myelinated.</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Axon diameter</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Fatter axons resist current less, so they run faster.</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leap</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Follow the spike from one node to the next.</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Fire at a node</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Voltage-gated Na⁺ channels crowd the node, so a full spike is rebuilt there.</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Glide the gap</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Current runs fast and passively down the internode, with no channels to slow it.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Fire again</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At the next node the membrane is pushed to threshold and a full spike regenerates.</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Repeat</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Regenerate, glide, regenerate, glide — all the way to the axon terminals.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Full strength at every node. </a:t>
            </a:r>
            <a:pPr indent="0" marL="0">
              <a:buNone/>
            </a:pPr>
            <a:r>
              <a:rPr lang="en-US" sz="1400" dirty="0">
                <a:solidFill>
                  <a:srgbClr val="EDE8DD"/>
                </a:solidFill>
                <a:latin typeface="Calibri" pitchFamily="34" charset="0"/>
                <a:ea typeface="Calibri" pitchFamily="34" charset="-122"/>
                <a:cs typeface="Calibri" pitchFamily="34" charset="-120"/>
              </a:rPr>
              <a:t>The signal never weakens on the way down, because it is rebuilt from scratch at each bare gap.</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speed range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dials, and the spread they produce.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100</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meters per second and more is what large, heavily myelinated fibers reach — the ones carrying reflexes and limb-position sense. The thin, unmyelinated fibers that carry dull, aching pain crawl along at barely one meter per second.</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Myelin: much faster</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Fatter axon, faster</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Reflexes: over 100 m/s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Dull pain: about 1 m/s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Sharp pain: in between</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Two dials, both used</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Fiber types by speed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What the body puts on each kind of wire.</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651760"/>
                <a:gridCol w="2377440"/>
                <a:gridCol w="2468880"/>
                <a:gridCol w="33832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Fiber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Myelin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Speed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Carries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Large fiber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Heavy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Over 100 m/s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Reflexes, limb position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Thin fiber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Light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Fast, not top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Sharp, localized pain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Thin fiber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About 1 m/s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Dull, aching pain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Same size, wrapped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Yes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Far faster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Beats its bare twin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Wider axon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Either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Faster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Less resistance to current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Fast against slow</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 conduction speed.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When myelin fails</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Demyelinating disease slows conduction or blocks it outright.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Multiple sclerosis strips CNS myelin; Guillain–Barré syndrome strips PNS myelin.</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Myelinated</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Bare axon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fast / slow</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Saltatory</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Continuous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leap / march</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Node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Internode</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gap / insulation</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Wide axon</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Thin axon</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less / more resistance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Reflex fiber</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Dull pain fiber</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100 m/s / 1 m/s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hidden in one Latin word.</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Picturing the spike skipping over the nodes. It skips the insulated internodes and regenerates at every node.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signal weakens as it leaps. It is rebuilt at full strength at each node of Ranvier.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Naming only myelin. Axon diameter is the second dial, and fatter axons conduct faster.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Putting channels in the internode. Na⁺ channels crowd the bare nodes; internodes carry current passively.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Merging MS with Guillain–Barré. One strips CNS myelin, the other PNS myelin, with different courses.</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Where the name comes from</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Saltatory comes from the Latin saltare, to leap. The impulse hops node to node instead of crawling along the membrane.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myelinated axon beats a bare axon of the same diameter.</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is packed into a node of Ranvier, and why it has to be.</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factors that set conduction speed in a nerve fiber.</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loses CNS myelin. Name the likely disease and the effect.</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Dull pain arrives after sharp pain. Explain that delay from fiber type.</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Nervous System &amp; Nervous Tissue  ·  Chapter 12 · Topic 5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Continuous conduction regenerates the spike at every patch: slow, unmyelinated.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Saltatory conduction leaps between the bare gaps: fast, and myelinated.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Those gaps are the nodes of Ranvier, packed with voltage-gated Na⁺ channels.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Insulated internodes carry the current passively, with nothing to slow it down.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Speed rises with myelination and with axon diameter; demyelination slows or blocks it.</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gap the signal cannot jump, and what crosses it.</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Nervous System &amp; Nervous Tissue  ·  Chapter 12 · Topic 5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Saltatory
Conduction</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