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gun cannot fire a partial bullet. Use that line, then immediately ask how the body signals a stronger stimulus, because the answer is the punch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trace as they narrate the steps. Students who can put a finger on the graph at each phase stop reciting the phases in the wrong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Self-amplifying is the word that explains all-or-nothing. Once the rush feeds itself, there is no way to stop it half way, and that is the mechanism behind the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order the four numbers on a line before you show the tiles. Getting −80 below −70 right is a surprisingly common stumble.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Separate inactivation from simply being closed. A closed gate can open; an inactivated one cannot yet, and that distinction is what makes the axon one-way.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it top to bottom, then bottom to top. Running the table backward is the fastest way to catch anyone who has memorized a list rather than a mechanism.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panel answers the question students ask most in this chapter. One-way travel is not a rule imposed on the axon; it falls out of inactivation.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and the aside are the same idea from two sides. Ask for both in the same breath so frequency coding is attached to the law, not learned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by asking how fast the spike they just built actually travels. Leaving that unanswered is the cleanest possible setup for the next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Action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12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Threshold, all-or-nothing, and a spike that only runs one way.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ALL-OR-NOTHING LAW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full spike, or nothing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the membrane from −70 mV up to about −55 mV and a full-sized action potential fires every time. Fall short and nothing happens. There is no partial spike.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Strength is coded by rate, not size.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phases, in order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spike, from trigger to reset, in a few milliseconds.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Threshold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membrane is pushed from −70 mV to about −55 mV and the gates commit.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Depolarization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Voltage-gated Na⁺ channels open, Na⁺ floods in, voltage climbs to about +30 mV.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Repolarization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channels inactivate, slow K⁺ channels open, K⁺ exits and voltage falls.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Undershoot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K⁺ gates close late, so the membrane dips to about −80 mV before resetting.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in, potassium out.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ions moving in sequence through voltage-gated channels account for the entire shape of the spike.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Upstroke and downstroke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ions, two sets of gates, opposite directions.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UPSTROKE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Sodium floods in, and invites more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threshold, voltage-gated Na⁺ channels snap open. Every entering charge makes the inside less negative, opening still more gates — a self-amplifying rush to +30 mV.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DOWNSTROKE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Potassium leaves, and overshoots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peak the Na⁺ channels inactivate and the slower K⁺ channels finish opening. Potassium rushes out, voltage falls, and it dips past rest to about −80 mV.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Leak channels and the pump restore the tidy −70 mV.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voltages to know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these numbers and the trace draws itself.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+30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millivolts is the peak of the action potential — for an instant the inside of the cell is actually positive. Rest sits at about −70 mV, threshold at about −55 mV, and the undershoot dips to roughly −80 mV before the membrane settles back.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Rest: about −70 mV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Threshold: −55 mV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Peak: about +30 mV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Undershoot: −80 mV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in on the rise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K⁺ out on the fall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machinery of one spike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terms that carry the whole event.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Voltage-gated channel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ion gate that opens in response to membrane voltage.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−55 mV. Below it nothing fires; at it, everything does.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All-or-nothing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spike is the same height, whatever the stimulus.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Inactivation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channels auto-close at the peak and cannot reopen yet.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refractory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window when the axon cannot fire again at all.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Relative refractory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window needing an unusually strong stimulus to fire.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by phase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gate is doing, and where the voltage goes.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931920"/>
                <a:gridCol w="36576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Channels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Voltage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 rest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Leak channels only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−70 mV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Threshold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 gates commit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−55 mV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Depolarization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 gates open, Na⁺ 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Climbs to +30 mV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Repolarization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 inactivate, K⁺ open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Falls back down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Hyperpolarization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K⁺ gates close late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Dips to −80 mV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Rise against fall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a single spike.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runs one way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Behind the advancing spike the Na⁺ channels are inactivated.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refractory patch cannot fire again yet, so the signal can only move forward.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Depolarize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Repolarize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/ down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enters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K⁺ exits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ion moves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Subthreshold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fires / nothing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refractories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Spike height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Firing rate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/ codes strength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that cost marks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a bigger stimulus makes a bigger spike. Above threshold, every action potential is the same size.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Letting sodium leave during the upstroke. Na⁺ moves in; potassium is the ion that leaves on the way down.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inactivation. Na⁺ channels auto-close at the peak, and that is what ends the spike.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undershoot an error. Late-closing K⁺ gates cause it, and it helps keep firing one-way.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refractory period. It sets the ceiling on firing rate and keeps the signal moving forward.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strength is coded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 strength is coded by how often the neuron fires, never by how tall any single spike is.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stimulus doubles in strength. Say what changes about the action potential.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ion and the gate responsible for the upstroke.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an action potential cannot travel backward along an axon.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membrane dips to −80 mV after a spike. Name the phase and its cause.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local anesthetic blocks voltage-gated Na⁺ channels. Predict the effect.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fires until the membrane reaches threshold, about −55 mV.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threshold the spike is all-or-nothing: the same size every time.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Depolarization is voltage-gated Na⁺ channels opening and Na⁺ flooding in, to +30 mV.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Repolarization is Na⁺ inactivating and K⁺ leaving, with a brief dip to −80 mV.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refractory period limits firing rate and keeps the signal moving one way.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how myelin makes that spike leap down the axon.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Action
Potential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