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a battery if you have one. Stored charge waiting to be tapped is the whole metaphor, and it makes the next two topics feel inevitable.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why sodium does not simply rush in and cancel it. The answer is that the door is mostly shut, and permeability is the idea they need before threshold makes sense.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Stop after step three and ask what happens over an hour. Feeling the gradients run flat is what makes the pump land as a solution rather than a fourth fact.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only one tile moves charge in. Five players push the inside negative and one pump fights back, which is why the number is stable.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Insist on the minus sign every time they say the number. Students who drop it start writing that the inside is positive at rest within two weeks.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three is the one they skip. Three positives out against two in is a net loss of positive charge, and that small bias is worth stating as arithmetic.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two is the whole explanation compressed. If they can say why permeability matters more than concentration alone, they have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one is nearly universal. Separate setter from maintainer explicitly, and ask them which one a poison would knock out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by tapping the battery metaphor once more and promising the discharge. The charged-and-waiting image is what makes threshold feel like a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Resting</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Membrane Potential</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12 · Topic 3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A charged battery, waiting: how a cell holds itself at −70 mV.</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A NEURON AT REST</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Armed, not idle</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Across the membrane of a resting neuron sits about −70 mV, inside negative. That membrane is polarized, like a charged battery, and every signal is a controlled discharge.</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So how does it build the charge?</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Nervous System &amp; Nervous Tissue  ·  Chapter 12 · Topic 3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Why the inside is negative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answers, and you need both of them.</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THE GRADIENTS</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Ions sit unevenly across the membrane</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Sodium is piled up outside the cell and potassium is concentrated inside. Large negatively charged proteins and phosphates are stuck inside, simply too big to leave.</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THE LEAK</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membrane is far leakier to K⁺</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Many more open leak channels exist for potassium than for sodium, so K⁺ trickles out down its gradient, taking positive charge with it and leaving the interior negative.</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Trapped anions inside, potassium leaking out: about −70 mV.</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3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building the charge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Four moves, and the battery is charged.</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Stack the ions</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Na⁺ is kept high outside the cell, and K⁺ is kept high inside it.</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Trap the anions</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Large proteins and phosphates carry negative charge and cannot leave.</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Open the leaks</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K⁺ leak channels let potassium trickle out, carrying positive charge away.</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Run the pump</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Na⁺/K⁺ pump burns ATP to reset both gradients, around the clock.</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Gradients plus leaks. </a:t>
            </a:r>
            <a:pPr indent="0" marL="0">
              <a:buNone/>
            </a:pPr>
            <a:r>
              <a:rPr lang="en-US" sz="1400" dirty="0">
                <a:solidFill>
                  <a:srgbClr val="EDE8DD"/>
                </a:solidFill>
                <a:latin typeface="Calibri" pitchFamily="34" charset="0"/>
                <a:ea typeface="Calibri" pitchFamily="34" charset="-122"/>
                <a:cs typeface="Calibri" pitchFamily="34" charset="-120"/>
              </a:rPr>
              <a:t>The pump does not so much create the voltage as protect it, replacing everything the leaks quietly give away.</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3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cast at the membrane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players, and what each contributes to −70 mV.</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Sodium (Na⁺)</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Piled up outside the cell; stays mostly out at rest.</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Potassium (K⁺)</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Concentrated inside; leaks out and sets the voltage.</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Trapped anions</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Big proteins and phosphates, far too large to leave.</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K⁺ leak channels</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Always open, so the membrane is leakiest to potassium.</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Na⁺/K⁺ pump</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Three Na⁺ out, two K⁺ in, powered by ATP.</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Polarized membrane</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Charge separated across it: about −70 mV, inside negative.</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3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number to memorize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voltage, and everything that produces it.</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−70</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millivolts is the resting membrane potential of a typical neuron, measured inside against outside. It is set mainly by potassium leaking out through open channels, held up by trapped internal anions, and maintained by the sodium–potassium pump.</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−70 mV at rest</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Inside is negative</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Na⁺ high outside</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K⁺ high inside</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K⁺ leak sets voltage</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Pump: 3 out, 2 in</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3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pump, move by move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What the Na⁺/K⁺ ATPase does, and why each part matters.</a:t>
            </a:r>
            <a:endParaRPr lang="en-US" sz="145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926080"/>
                <a:gridCol w="3383280"/>
                <a:gridCol w="457200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Feature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The pump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Consequence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Sodium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Moves 3 Na⁺ out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Restores the sodium gradient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Potassium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Moves 2 K⁺ 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Restores the potassium gradient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Charge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Three out, two 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Interior left slightly more negative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Fuel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Burns ATP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Runs continuously and never rests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Cost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 large share of resting energy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brain is a hungry organ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3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Inside against outside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across a single membrane.</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which side of the membrane the ion is piled up on.</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That, plus which channels are open, explains nearly every number in this topic.</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Na⁺ outside</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K⁺ inside</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two gradients</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Few Na⁺ leaks</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Many K⁺ leaks</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why potassium rules</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Anions trapped</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K⁺ escaping</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inside goes negative</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Leak channels</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The pump</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drain / refill</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Polarized</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Discharged</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at rest / signaling</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3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most misremembered topic in the chapter.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Saying the pump creates the resting potential. Potassium leaking out sets it; the pump maintains the gradients.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trapped anions. Large proteins and phosphates inside cannot leave, and they hold the interior negative.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Reading −70 mV as an outside measurement. The sign describes the inside relative to the outside.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a resting neuron inactive. It burns ATP continuously just to stay charged and ready to fire.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Reversing the pump ratio. It moves 3 Na⁺ out for every 2 K⁺ in, which is why it nudges the inside negative.</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The energy bill</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Na⁺/K⁺ pump consumes a large share of the body’s resting energy budget — one reason the brain is such a hungry organ.</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3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what polarized means, and give the voltage that goes with it.</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potassium, not sodium, is the main setter of resting voltage.</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drug blocks the Na⁺/K⁺ pump. Predict what happens to both gradients.</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particles trapped inside the cell and say why they cannot leave.</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The pump moves 3 out for 2 in. Say what that does to interior charge.</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3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 resting neuron sits at about −70 mV, inside negative: the membrane is polarized.</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Na⁺ is high outside, K⁺ is high inside, and large anions are trapped within.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membrane is far leakier to K⁺, and that leak is the main setter of the voltage.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Na⁺/K⁺ pump moves 3 Na⁺ out and 2 K⁺ in, burning ATP around the clock.</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Three out for two in also leaves the interior slightly more negative.</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push the membrane to −55 mV and the battery fires.</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Nervous System &amp; Nervous Tissue  ·  Chapter 12 · Topic 3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Resting
Membrane Potential</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