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box and a spray of lines before you name anything. Students who see the shape first stop treating CNS and PNS as two vocabulary words and start treating them as two places.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where a ganglion sits before you answer it. Location is the only test here, and making them apply it once is worth more than restating the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Afferent arrives, efferent exits. Say the mnemonic out loud twice here, because every later diagram in the chapter assumes they already have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it on a second example they pick. Reusing the three-step frame on something unfamiliar is what makes it a tool rather than a slogan.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tiles and ask for the two divisions and the three jobs from memory. This is the one slide worth drilling to automatic recall.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middle column and rebuild it from the third. Reasoning from job back to contents is the direction exam questions actually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two is the one that decays first. Come back to afferent and efferent at the start of every later session in this chapter.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four is the one that shows up on practical questions. Ask them which muscle types they can command on purpose, and let the answer do the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three jobs rather than the divisions. The map is scaffolding; the three-step sequence is the idea the rest of the chapter builds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How the Nervous</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System Is Organized</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12 · Topic 1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Two divisions by location, two directions of traffic, three jobs.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THE BODY’S FAST NETWORK</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One center, wires everywhere</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central nervous system is the brain and spinal cord — the headquarters. The peripheral nervous system is every nerve and ganglion fanning out from it.</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The computer, and all its cables.</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Nervous System &amp; Nervous Tissue  ·  Chapter 12 · Topic 1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Two divisions by location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Where a part sits decides which division it belongs to.</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CNS</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brain and the spinal cord</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headquarters, where incoming information is processed and decisions get made. Everything the peripheral nerves carry is either heading toward it or coming out of it.</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PNS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Nerves and ganglia, everywhere else</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cables: nerves and ganglia that fan out from the brain and cord to reach every corner of the body, carrying news inward and commands outward.</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The CNS is the computer; the PNS is the wiring.</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1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words on every diagram</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terms that label almost every arrow you will meet.</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Afferent</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Sensory. Signals traveling toward the CNS.</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Efferent</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Motor. Commands traveling away from the CNS.</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Somatic</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Voluntary commands out to skeletal muscle.</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Autonomic</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Involuntary: cardiac, smooth muscle, glands.</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Sympathetic</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fight-or-flight accelerator.</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Parasympathetic</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rest-and-digest brake.</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1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the hot stove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reflex, and all three core jobs fire in a heartbeat.</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Sensory input</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Skin receptors detect the heat and send that news toward the CNS.</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Integration</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spinal cord processes the signal and decides: pull back, now.</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Motor output</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command runs out to arm muscles, the effector, and the hand jerks away.</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Sense, decide, act. </a:t>
            </a:r>
            <a:pPr indent="0" marL="0">
              <a:buNone/>
            </a:pPr>
            <a:r>
              <a:rPr lang="en-US" sz="1400" dirty="0">
                <a:solidFill>
                  <a:srgbClr val="EDE8DD"/>
                </a:solidFill>
                <a:latin typeface="Calibri" pitchFamily="34" charset="0"/>
                <a:ea typeface="Calibri" pitchFamily="34" charset="-122"/>
                <a:cs typeface="Calibri" pitchFamily="34" charset="-120"/>
              </a:rPr>
              <a:t>Every nervous pathway you will ever trace, however complicated the drawing looks, is doing one of those three things.</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1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Two divisions, three jobs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numbers that hold this whole topic together.</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2</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divisions by location: the central nervous system, which is the brain and spinal cord, and the peripheral nervous system, which is the nerves and ganglia. Everything else here sorts traffic by direction and by whether the target is voluntary.</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CNS: brain and cord</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PNS: nerves, ganglia</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Afferent = sensory in</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Efferent = motor out</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Somatic = voluntary</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Autonomic = automatic</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1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whole map on one page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Each division, what it holds, and what it is there to do.</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017520"/>
                <a:gridCol w="3840480"/>
                <a:gridCol w="402336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Division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contains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Brain, spinal cord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Processes and decides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Nerves, ganglia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Carries signals both ways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Somatic motor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Nerves to skeletal muscle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Voluntary movement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Autonomic motor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Nerves to heart, gut, glands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Automatic housekeeping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Sympathetic, para.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two autonomic arms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Accelerator and brake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1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Five contrasts to settle it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pairs that answer most questions in this topic.</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which way the signal is traveling.</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Toward the CNS is afferent and sensory; away from it is efferent and motor, and the target names the rest.</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CNS</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PNS</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center / cables</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Afferent</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Efferent</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arrives / exits</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Sensory</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Motor</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input / output</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Somatic</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Autonomic</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chosen / automatic</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Sympathetic</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Parasympathetic</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accelerator / brake</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1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this topic sets every year.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the PNS a function. It is a division by location: every nerve and ganglion outside the brain and spinal cord.</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Swapping afferent and efferent. Afferent arrives at the CNS; efferent exits toward an effector.</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integration as optional. Sensing and acting are useless without the step in between that decides.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Putting cardiac and smooth muscle on the somatic side. Only skeletal muscle takes voluntary somatic commands.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Reading sympathetic as good and parasympathetic as bad. They are an accelerator and a brake, and you need both.</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The two arms</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Sympathetic is the fight-or-flight accelerator; parasympathetic is the rest-and-digest brake. They usually oppose each other.</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1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signal travels toward the spinal cord. Name the direction term and the job.</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a ganglion belongs to the PNS and not the CNS.</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You choose to lift a cup. Name the division carrying that command, and its target.</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Your heart speeds up before a race. Say which autonomic arm did it, and why.</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Trace the hot-stove reflex through all three core jobs, in order.</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1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By location: the CNS is brain and spinal cord, the PNS is nerves and ganglia.</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By direction: afferent signals arrive at the CNS, efferent signals exit to effectors.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motor side splits into somatic (voluntary) and autonomic (involuntary).</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autonomic side splits again into sympathetic and parasympathetic.</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Every nervous act is sensory input, then integration, then motor output.</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cell that signals, and the crew that keeps it alive.</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Nervous System &amp; Nervous Tissue  ·  Chapter 12 · Topic 1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the Nervous
System Is Organized</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