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why a shoulder dislocates and a hip rarely does. Trading depth of socket for range is the answer, and it explains the cuff before you name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latissimus dorsi is the swimmer’s stroke and mime it. One gesture fixes a muscle students otherwise confuse with the trapezius for weeks.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SITS is worth writing out once in full and then abbreviating. The letters only help students who can already expand them under pressure.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Triceps being the only major muscle on the back of the arm is worth stating plainly. It makes elbow extension a one-answer question forever.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Call back to Topic 1 explicitly here. A concept that reappears in a new region is what convinces students the framework was worth learning.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clinical line does the teaching here. Naming which cuff muscle fails most often gives four otherwise faceless names a reason to be remembered.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them to squeeze a fist and feel the forearm harden. Discovering that grip strength lives above the wrist sells row five instantly.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five is the one that gets skipped. A moving base is a genuinely hard idea, and students who miss it cannot explain scapular winging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Finish on the trade: reach and dexterity up here, weight and power down there. Naming the contrast now makes the final deck feel like a comparison, not a new list.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Muscles of the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Upper Limb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11 · Topic 5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mobile joint in the body, and the muscles that pay for it.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MOBILITY HAS A PRICE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shoulder trades away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shoulder is the most mobile joint you own and therefore the least stable. A shallow socket buys range, and four small muscles spend their lives paying for it.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Those four are the rotator cuff.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5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big movers of the shoulder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the scapula, then swing the arm from it.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Deltoid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Caps the shoulder; abducts the arm out to the side.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Pectoralis major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Fan on the chest; pulls the arm forward and across.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Latissimus dorsi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 on the back; pulls the arm down and behind.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Trapezius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Holds and rotates the scapula from above.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Serratus anterior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Holds the scapula to the ribs and rotates it.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Rotator cuff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small muscles holding the ball in its socket.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5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Stabilizers and movers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jobs at one joint, done by very different muscles.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ROTATOR CUFF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small muscles: the SITS group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Supraspinatus, infraspinatus, teres minor, and subscapularis wrap the joint. They make no big movement; they hold the humeral head in its shallow socket.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 MOVERS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large muscles that swing the arm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Deltoid abducts the arm, pectoralis major pulls it forward and across the body, and latissimus dorsi pulls it down and behind, as in a swimmer’s stroke.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cuff holds while the big muscles move.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5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arm and the forearm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classic agonist and antagonist pair, and what lies past it.</a:t>
            </a:r>
            <a:endParaRPr lang="en-US" sz="14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3749040"/>
                <a:gridCol w="41148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Muscle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it sits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does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Biceps brachii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Front of the arm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Flexes elbow, supinates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Brachialis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Deep to the biceps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Adds to elbow flexion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Triceps brachii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Back of the arm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Extends the elbow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Forearm flexors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Palm side of forearm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Curl wrist and fingers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Forearm extensors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Back of the forearm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Straighten wrist, fingers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5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a curl and a push-up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in the flesh, at a joint you can watch.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Curl it up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biceps brachii shortens as the agonist while the triceps relaxes as the antagonist.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Turn the palm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biceps supinates the forearm, which is why a curl feels natural palm up.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Push back up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push-up the triceps becomes the agonist and extends the elbow. The roles swap.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pair, opposite jobs.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Agonist and antagonist are roles that belong to a motion, never fixed labels stuck on a muscle.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5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muscles hold the shoulder in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muscles, no glamour, and the joint depends on them.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muscles make up the rotator cuff: supraspinatus, infraspinatus, teres minor, and subscapularis, the SITS group. They hold the humeral head in its shallow socket while the larger muscles swing the arm. The supraspinatus tears most often.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S: supraspinatus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I: infraspinatus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T: teres minor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S: subscapularis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hold, not move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Supraspinatus tears most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5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upper limb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across the shoulder, arm, and forearm.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Gripping starts higher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muscle bellies that grip sit up in the forearm.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their long tendons run into the hand, which keeps the fingers slim and quick.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Deltoid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Rotator cuff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moves / stabilizes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Pectoralis major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Latissimus dorsi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/ back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Biceps brachii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Triceps brachii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flexes / extends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Flexors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Extensors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palm side / back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Belly in forearm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Tendon in hand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/ reach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5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at the body’s least stable joint.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the rotator cuff to move the arm. It stabilizes; the deltoid, pectoralis major, and latissimus dorsi do the moving.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Losing a letter in SITS. Supraspinatus, infraspinatus, teres minor, and subscapularis, in that order, every time.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biceps supinates. It both flexes the elbow and turns the palm upward, which is why curls are done palm up.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Looking in the hand for grip muscles. Most of the power comes from bellies in the forearm pulling on long tendons.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Ignoring the scapula. Trapezius and serratus anterior must anchor it before the arm has anything to swing from.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weak link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the four cuff muscles, the supraspinatus is the one that tears most often in practice.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5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the most mobile joint in the body is also the least stable.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four rotator cuff muscles and state the job they share.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Lift your arm straight out to the side. Name the muscle doing the work.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so much grip strength comes from muscle bellies up in the forearm.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one motion where the triceps is the agonist and one where it is not.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5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deltoid abducts the arm; pectoralis major and latissimus dorsi pull it forward and back.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Trapezius and serratus anterior anchor and rotate the scapula as a moving base.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rotator cuff, the SITS group, stabilizes the loose shoulder joint rather than moving it.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Biceps brachii flexes and supinates at the elbow; triceps brachii extends it.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Forearm flexors and extensors work the wrist and fingers through long tendons.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lower limb, where power matters more than dexterity.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Muscular System  ·  Chapter 11 · Topic 5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Muscles of the
Upper Limb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