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this muscle has never once stopped for them. A muscle that works while you sleep reframes the trunk as machinery rather than anatomy.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breathe in on step one and out on step four with you. Pacing the slide to real breathing makes the pressure logic land physically.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four abdominal layers outside in, in order, every time. Order is what makes the plywood image work, and the image is what holds the four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group is working right now as they sit. Erector spinae answering all day without being noticed is the point of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Externals lift and internals pull down is the one pairing students reverse. Tie external to inhale in the same breath, every time you say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Plywood is the right analogy and worth spending a sentence on. Crossed grain being stronger than parallel grain explains the whole arrangement.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two needs the word intercostals said aloud or it reads as nonsense. Say it, then let the pairing carry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phrenic origin is the clinical hook here. A neck injury stopping breathing makes the aside memorable and explains why the level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trade the trunk makes: a wall strong enough to protect organs that still has to bend and breathe. That tension sets up the limbs nicely.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Muscles of</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Trunk</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11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breathing dome, a four-layer wall, and the columns that hold you up.</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QUIET, ESSENTIAL WORK</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Breathing is muscular</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diaphragm is a broad dome sealing the bottom of the chest. It contracts, flattens, enlarges the thoracic cavity, drops the pressure inside, and air follows in.</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Relax it and the air goes back out.</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one quiet breath</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Follow the air in and back out again.</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Dome flattens</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diaphragm contracts and drops while external intercostals lift the rib cage.</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Volume rises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thoracic cavity enlarges, so the pressure inside falls below the air outside.</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Air moves in</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Air flows down that pressure gradient into the lungs. Inhalation is finished.</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Dome recoils</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Relax the diaphragm and it springs back up, pushing the air out again.</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Forceful exhalation is different. </a:t>
            </a:r>
            <a:pPr indent="0" marL="0">
              <a:buNone/>
            </a:pPr>
            <a:r>
              <a:rPr lang="en-US" sz="1400" dirty="0">
                <a:solidFill>
                  <a:srgbClr val="EDE8DD"/>
                </a:solidFill>
                <a:latin typeface="Calibri" pitchFamily="34" charset="0"/>
                <a:ea typeface="Calibri" pitchFamily="34" charset="-122"/>
                <a:cs typeface="Calibri" pitchFamily="34" charset="-120"/>
              </a:rPr>
              <a:t>Internal intercostals pull the ribs down when you cough or blow out a candle, and the abdominal wall helps.</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trunk, muscle by muscle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muscles that cover breathing, bending, and posture.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Diaphragm</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dome of respiration; runs on the phrenic nerve.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Rectus abdominis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Straight up the midline. Flexes the spine for a sit-up.</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External oblique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Outermost side layer; bends and twists the trunk.</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Internal oblique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Middle side layer, fibers angled the other way.</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Transversus abdominis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Deepest layer; wraps horizontally like a corset.</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Erector spinae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Three columns up the back; extends the spine.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Front wall against back columns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same flexor and extensor logic you met at the elbow.</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ABDOMINALS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Four flat layers, like plywood</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Rectus abdominis, the two obliques, and transversus abdominis run their fibers in different directions for strength. They flex and twist the trunk and shield the organs.</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ERECTOR SPINAE</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Three columns, the opposite job</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Running the length of the spine, they extend the vertebral column to straighten you up from a bend and hold you upright against gravity all day long.</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Flexors in front, extensors behind.</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breathing muscles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Who moves air, and when.</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200400"/>
                <a:gridCol w="4480560"/>
                <a:gridCol w="32004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Muscle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When it works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Diaphragm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Flattens to pull air 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Every breath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External intercostals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Lift the rib cage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Inhalation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Internal intercostals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Pull the ribs down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Forceful exhalation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Abdominal wall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Raises internal pressure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Coughing, childbirth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layers, one abdominal wall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Different fiber directions, stacked for strength.</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flat muscles wrap the front and sides of the belly, layered like plywood with fibers running in different directions for strength. Together they compress the abdomen, bend and twist the trunk, protect the organs, and raise pressure for a cough.</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Rectus abdominis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External oblique</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Internal oblique</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Transversus abdominis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Layered like plywood</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Flex, twist, protect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trunk</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cover the region.</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the muscle moves air, bends the trunk, or holds it upright.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Three answers cover every muscle in this topic.</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Diaphragm</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Intercostals</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dome / between ribs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External</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Internal</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inhale / exhale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Rectus abdominis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Erector spinae</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flexes / extends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Oblique</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Transversus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angled / horizontal</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Abdominals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Back columns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front / behind</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region that hides in plain sight.</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the diaphragm pushes air in. It enlarges the chest and drops the pressure; the air follows on its own.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Reversing the intercostals. External intercostals lift the ribs to inhale; internal intercostals pull them down.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Counting three abdominal muscles. There are four layers, and transversus abdominis is the deepest of them.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abdominal wall a six-pack. Only rectus abdominis looks like that; the other three are broad flat sheets.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erector spinae. It extends the spine and holds your posture against gravity all day long.</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C3 to C5</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diaphragm runs on the phrenic nerve from spinal levels C3 to C5, high up in the neck.</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how a contracting diaphragm moves air without pushing on anything.</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four layers of the abdominal wall from the surface inward.</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intercostals you use to cough, and explain why those and not the others.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erector spinae and rectus abdominis oppose each other. Describe both actions.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phrenic nerve arises at C3 to C5. Say why that level is clinically serious.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diaphragm is the primary breathing muscle; flattening it pulls air into the lungs.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External intercostals lift the ribs to inhale; internal intercostals pull them down.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Four layered abdominal muscles flex and rotate the trunk and protect the viscera.</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erector spinae extends the vertebral column and holds you upright all day.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diaphragm runs on the phrenic nerve, arising from spinal levels C3 to C5.</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upper limb, built for reach and paid for in stability.</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4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Muscles of
the Trunk</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