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extensor carpi radialis longus on screen and let the groan happen. Dismantling it three slides later is the payoff that earns the vocabulary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copy these six down before any examples. The list is the key, and every later slide is just practice using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rebuild it from the second. Going from Latin to meaning is the direction exam questions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this one on the board with your finger tracking each word. The physical left-to-right sweep is what students copy when they meet the next monster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a prediction before you reveal each card. Guessing wrong once and being corrected by the vocabulary is worth more than reading ten names.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that this is the cheapest slide in the chapter. Six words of vocabulary replace a semester of flat memorization, and students should feel that trade.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five pairs cover more names than any other list on the slide. Drill them until the meaning arrives before the translation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is the expensive one. A student who memorizes blobs has to relearn every region; a student who reads names carries the skill forward.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them the next four topics are pure practice for this skill. Framing the regional decks as application keeps the naming lesson alive instead of filed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Muscles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 Named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11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clues turn a wall of Latin into a set of instructions.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ARBITRARY LABELS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Names are descriptions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Anatomists named muscles the way sailors named knots, by describing them. Almost every name tells you where a muscle is, what it looks like, or what it does.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Decode the name, know the muscle.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six naming clues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kinds of information a muscle name can carry.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bone or region it lies on: brachii, femoris.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outline looks like: deltoid, trapezius.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Maximus, minimus, longus, brevis, major, minor.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Fiber direction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Rectus straight, oblique angled, transversus across.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heads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Biceps is two, triceps three, quadriceps four.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Flexor, extensor, adductor, levator, masseter.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vocabulary, clue by clue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words once and hundreds of names open up.</a:t>
            </a:r>
            <a:endParaRPr lang="en-US" sz="14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3840480"/>
                <a:gridCol w="43891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Word in a name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tells you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brachii, femoris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Arm, thigh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deltoid, trapezius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Triangle, trapezoid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Size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maximus, longus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Largest, long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rectus, oblique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Straight, angled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flexor, extensor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Bends it, straightens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extensor digitorum longus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it left to right, one clue at a time.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verb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Extensor names the action. This muscle straightens something rather than bending it.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part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Digitorum names what it acts on: the digits, meaning fingers or toes.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size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Longus means long, which separates it from a shorter brevis running nearby.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 muscle that extends the digits.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clues, read like a sentence, and you never had to memorize the name at all.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more names, unpacked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clues stack, and they stack in a readable order.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RECTUS FEMORIS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straight muscle of the thigh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Rectus is a fiber-direction clue: the fibers run straight up the limb. Femoris places it on the femur. Two clues, one muscle, and nothing memorized.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FLEXOR CARPI RADIALIS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Flexes the wrist, on the thumb side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Flexor gives the action, carpi means the carpus or wrist, and radialis puts it along the radius. Read it as a sentence and the name teaches anatomy.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left to right and let the clues stack.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clues, hundreds of muscles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vocabulary is small; the reach of it is not.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kinds of information a muscle name can carry: location, shape, size, fiber direction, number of heads, and action. Many names pack several clues in, so learn the vocabulary once and you can reason about a muscle you have never met.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Location: brachii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Shape: deltoid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Size: maximus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Direction: rectus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Heads: biceps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Action: flexor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Word pairs worth knowing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opposites that appear over and over in names.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Clues stack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Biceps brachii is two heads, in the arm.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Transversus abdominis runs across the belly. Count the clues before you try to memorize anything.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/ smallest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Longus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Brevis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/ short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Minor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/ smaller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Rectus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Oblique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/ angled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Flexor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Extensor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bends / straightens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rewards reading over memorizing.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Memorizing names as blobs. Almost every name is a sentence, and reading it left to right does most of the work for you.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the stacked clues. Extensor digitorum longus carries action, then body part, then size, all in one name.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rectus as rectangular. Rectus is a fiber-direction clue and means the fibers run straight along the limb or trunk.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size with importance. Maximus, longus, and major describe the muscle, not how much it matters.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the head count. Biceps, triceps, and quadriceps tell you two, three, and four points of origin.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monster, tamed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Extensor carpi radialis longus is just the long muscle that extends the wrist along the radial side.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Unpack flexor carpi radialis into the three clues its name carries.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six kinds of information a muscle name can hold.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Gluteus maximus and gluteus minimus sit together. Say what the names promise.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Rectus abdominis and external oblique differ by one clue. Say which clue.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meet extensor digiti minimi. Predict its action, its part, and its size.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names are descriptions, not arbitrary labels handed down in Latin.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clues: location, shape, size, fiber direction, number of heads, action.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names combine several clues; read them left to right like a sentence.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Extensor digitorum longus is the long muscle that extends the digits.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 a name and you can reason about a muscle you never memorized.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muscles of the head and neck, and their two nerves.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Muscles
Are Named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