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the forearm straightens if muscles cannot push. Letting them fail to answer for ten seconds is what makes the opposing-pair arrangement feel necessary rather than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hold one arm still and curl the other. Feeling which end refuses to move is faster than any definition of origin they will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the four roles on screen and name a movement. Assigning muscles to roles out loud is the drill; the definitions alone never transfer.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it live on your own arm, then reverse it mid-sentence. The swap is the whole point, and students believe it faster when they watch it happen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back on anyone who calls a muscle a flexor without naming the joint. The habit of naming joint and motion together prevents most errors later in the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this table on a drawn arm rather than in the abstract. Students who can point to the fulcrum on a limb stop guessing lever classes on exams.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a design that is bad at lifting survived. Trading force for reach is the answer, and throwing a ball is the demonstration they already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a tendency, not a law. Say so out loud, because students who take it as absolute get caught by the few muscles that break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root of the other four. Anyone still picturing a pushing muscle cannot explain why antagonists exist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swap. A student who leaves saying roles belong to motions, not muscles, has the one idea the rest of the chapter keeps using.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How Muscles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Work Together</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11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muscle can only pull. Everything else in this topic follows from that.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ONE TRICK, AND ONLY ONE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 muscle can only pull</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When a muscle contracts, its fibers shorten and draw its two ends toward each other. It cannot lengthen itself to shove a bone away, so it can never push.</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So muscles work in opposing teams.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Origin and insertion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Name a muscle’s two ends and the direction of pull is settled.</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ORIGIN</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end that stays put</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attachment on the bone that barely moves, usually the more proximal and heavier bone. It is the anchor that the pull works against.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INSERTION</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end that gets dragged</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attachment on the bone that actually moves, usually the more distal one. When the belly shortens, the insertion is hauled toward the origin.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insertion always travels toward the origin.</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roles, two attachments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movement is a small committee, and each member has a job.</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Agonist</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prime mover. It produces the motion you asked for.</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Antagonist</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Opposes the agonist and relaxes to let it happen.</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Synergist</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Adds to the pull and keeps the motion on track.</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Fixator</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Holds the origin bone still so the pull lands right.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Tendon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Tough cord tying the muscle belly to a bone.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Aponeurosis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broad flat sheet doing the same attaching job.</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bending the elbow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simple motion, four jobs handed out.</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Biceps pulls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biceps brachii shortens and acts as the agonist, the prime mover of the motion.</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Triceps yields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triceps brachii is the antagonist here. It relaxes and lengthens to let the elbow close.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Helpers join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Synergists such as the brachialis add to the pull and keep the forearm tracking true.</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Shoulder holds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Fixators steady the scapula so the origin stays put and the forearm is what moves.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Now straighten it. </a:t>
            </a:r>
            <a:pPr indent="0" marL="0">
              <a:buNone/>
            </a:pPr>
            <a:r>
              <a:rPr lang="en-US" sz="1400" dirty="0">
                <a:solidFill>
                  <a:srgbClr val="EDE8DD"/>
                </a:solidFill>
                <a:latin typeface="Calibri" pitchFamily="34" charset="0"/>
                <a:ea typeface="Calibri" pitchFamily="34" charset="-122"/>
                <a:cs typeface="Calibri" pitchFamily="34" charset="-120"/>
              </a:rPr>
              <a:t>The biceps becomes the antagonist and the triceps becomes the agonist. Same two muscles, roles swapped.</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ROLES ARE NOT LABELS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No muscle is just a flexor</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biceps is the agonist when you bend the elbow and the antagonist when you straighten it. A muscle is a flexor only for a given joint in a given motion.</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Roles switch. Muscles do not.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parts of a lever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pieces, and where each one sits in your arm.</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291840"/>
                <a:gridCol w="3657600"/>
                <a:gridCol w="39319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Lever part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In the body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At the elbow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forearm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Fulcrum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joint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elbow joint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Effort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muscle’s pull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Biceps insertion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Load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weight moved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Whatever is in the hand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Class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Effort in the middle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Third class: speed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Most joints are third-class levers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Mechanically poor, and that is exactly what you want.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3rd</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class levers run most joints in your body: the effort sits between the fulcrum and the load. At the elbow the biceps inserts just past the joint while the load sits far out at the hand. Poor for heavy lifting, superb for speed.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Fulcrum: the joint</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Effort: the pull</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Load: the weight</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Effort in the middle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Short pull, wide sweep</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Speed over raw force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vocabulary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bone is meant to move.</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bone carries the insertion, and the muscle hauling on it is the agonist for that motion.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Origin</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Insertion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fixed / moving</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Agonist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Antagonist</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does / opposes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Synergist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Fixator</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assists / anchors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Proximal</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Distal</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origin / insertion</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Tendon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Aponeurosis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cord / flat sheet</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a muscle can push. It can only pull, and the opposing muscle across the joint is what reverses the movement.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Swapping origin and insertion. The origin is the fixed, usually proximal end; the insertion is the bone that actually moves.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agonist as a permanent title. Bend the elbow and the biceps leads; straighten it and the triceps takes over.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fixator. Something has to hold the origin bone still, or the pull simply moves the wrong end instead.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a third-class lever inefficient and stopping there. It trades force for speed and reach, which is the whole point.</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Two attachments</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tendon is a tough cord and an aponeurosis is a broad flat sheet. Both tie muscle to bone.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muscle cannot push. Explain how your elbow still straightens after it bends.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origin and the insertion of the biceps, and say which end moves.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Assign all four roles for the muscles that curl a weight toward your shoulder.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Your elbow is a third-class lever. Say what that buys you and what it costs.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calling the biceps a flexor muscle is only half of an answer.</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1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muscle can only pull, so opposing muscles across a joint reverse each other.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insertion is dragged toward the origin, the fixed and usually proximal end.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Every movement uses an agonist, an antagonist, a synergist, and a fixator.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Muscles swap those roles; the biceps leads a curl and yields on a push.</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Bones are levers and joints are fulcrums; most are third class, built for speed.</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how to read a muscle name you have never seen before.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1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Muscles
Work Together</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