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whether the brain can contract a single fiber. Discovering that it cannot is what makes unit size matter for control.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thread an imaginary needle and then jump. Feeling the difference in resolution is faster than defining it twice.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what is happening during the latent period. Calling it a delay is not enough; calcium release is the reason nothing visible happens yet.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Clap slowly, then faster, until the sound runs together. The ear makes fusion obvious in a way a tension trace never quite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Muscle tone is the tile students skip. A muscle that is never fully off is what keeps posture from collapsing between decisions.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Rows three and four are the same dial seen from two sides. Say so, or students file rate coding and summation as unrelated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pair worth testing both directions. Given a force problem, students should be able to name which dial they would 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four is the one with a name attached, so it is the one exams reach for. Make them state the size principle in their own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by asking whether every fiber in a large unit is the same kind. Saying no, and stopping there, opens the final session cleanly.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Motor units &amp;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muscle tension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10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flicker to an all-out heave, using just two dials.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NEURON, MANY FIBERS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motor unit is a team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motor neuron branches to a group of fibers, and when it fires every one of them contracts at once. The unit is the smallest thing the nervous system can switch on.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All-or-nothing, every time.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Small units or large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size decides how finely a muscle can be controlled.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neuron to a handful of fibers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Muscles that need delicacy, like those moving the eye or the fingers, are built from small motor units. Fewer fibers per command means force is added in fine increments.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neuron to hundreds of fibers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Muscles built for power, like the quadriceps and the calf, use large motor units. Each command recruits many fibers at once, so force arrives in big, coarse steps.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Small units mean fine control; large units mean power.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phases of one twitch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single stimulus actually produces.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phases make up a single twitch: a latent period, the hidden delay while calcium is released; a contraction phase as cross-bridges pull; and a relaxation phase as calcium is pumped back into the sarcoplasmic reticulum.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Latent: calcium out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Contraction phase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Relaxation phase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brief stimulus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flick, not a pull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movement stacks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twitch to tetanus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faster and the flicks blur into a steady pull.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Twitch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stimulus gives one quick contraction and relaxation. Not a useful pull.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Wave summation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 again before relaxation finishes and contractions stack up.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Unfused tetanus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still, and the twitches blur into a partly smoothed pull.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Fused tetanus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yet: tension is steady, maximal, and perfectly smooth.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all movement is tetanus.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twitches belong to the laboratory; every ordinary contraction you make is summed and smoothed.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dials for force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body turns both at the same time, every movement.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Recruitment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 on more motor units to add more force.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 principle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Small, fatigue-resistant units are recruited first.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coding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Firing each active unit faster to climb to tetanus.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 starts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units first keeps a movement controllable.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Feather or barbell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muscle, two settings of the same two dials.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tone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few units always active in rotation, even at rest.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Grading the pull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control, what it changes, and what you feel.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840480"/>
                <a:gridCol w="41148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changes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Effect on tension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Recruitment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 of active units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More units, more force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Size principle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Order of recruitment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first, then large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Rate coding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Firing frequency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Twitches sum and smooth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Wave summation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Stimuli before relaxing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Tension stacks upward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Muscle tone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few units, always 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Firm and ready at rest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Fine against forceful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the whole tension story.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dials at once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more motor units, and fire the active ones faster.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 they let one muscle lift a feather or a barbell.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unit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unit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eye / quadriceps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control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Coarse power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each buys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Twitch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Tetanus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flick / real pull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Recruitment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coding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/ how fast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Unfused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Fused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bumpy / smooth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explains real movement.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Contracting one fiber at a time. A motor neuron fires every fiber in its unit at once, all-or-nothing.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big muscles have big units everywhere. Eye and finger muscles use small units precisely because they need control.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the twitch as normal movement. A twitch is a flick; almost everything you do is tetanus.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Recruiting the strongest units first. Under the size principle small, fatigue-resistant units go first.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a resting muscle switched off. A few units stay active in rotation, and that is muscle tone.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phases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twitch runs in three phases: a latent period while calcium is released, then contraction, then relaxation.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a motor unit and say what unit size buys a muscle.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phases of a twitch and say what happens during the first.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firing faster turns a series of twitches into a smooth pull.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size principle and say why starting small makes movement smooth.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resting muscle still feels firm. Name the reason, and the mechanism.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motor unit is one motor neuron plus every fiber it controls, firing together.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units give fine control; large units give coarse power.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twitch runs latent, contraction, relaxation, and is not a useful pull on its own.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Wave summation stacks twitches into unfused and then fused tetanus.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 is graded by recruitment and rate coding; resting activity is muscle tone.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three fiber types, and what each is built for.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Motor units &amp;
muscle tension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