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sits in the gap if the two never touch. A chemical is the only option left, and that makes acetylcholine necessary rather than memorized.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the end plate is folded. More surface means more receptors, and that is half of why the junction is so reliable.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out loud that step four is the first step of the last topic. Stitching the two chains together is what turns facts into a mechanism.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 synapse with no off switch would feel like. Seizing muscle is the answer, and it previews the nerve-agent row two slides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two tiles are the whole framework. Everything clinical in this topic sorts into weakness or spasm before you name a single drug.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third column and predict it from the second. Reasoning to the clinical picture beats memorizing five agent names in a 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structural version of the whole slide. Only two components can fail here, and that is why the list is short.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reverses under exam pressure because inhibitor sounds like less. Say that inhibiting the destroyer leaves more transmitter, not 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noting that one impulse gives one twitch, which is nothing like a real movement. That gap is the question the next session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neuromuscular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junction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10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chemical handoff from nerve to muscle, and where it breaks.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NERVE HANDS OFF TO MUSCLE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fiber waits for orders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skeletal muscle fiber will not contract on its own. It waits for a motor neuron, and the command is handed over at a synapse called the neuromuscular junction.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Nerve and muscle never touch.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parts of the junction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structures, and the gap that makes all of them necessary.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neuron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Reaches out from the spinal cord to the muscle fiber.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Axon terminal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ending that stores acetylcholine in vesicles.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Synaptic cleft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tiny gap. Nerve and muscle never actually touch.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end plate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folded patch of sarcolemma facing the terminal.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 receptors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Nicotinic receptors that open when ACh binds them.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Acetylcholinesterase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enzyme in the cleft that chops ACh apart.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nerve to muscle impulse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most reliable events in all of physiology.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Impulse arrives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nerve impulse reaches the axon terminal above the end plate.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ACh released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Vesicles release acetylcholine into the synaptic cleft.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Receptors open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 binds nicotinic receptors and sodium pours into the fiber.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Muscle impulse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 plate depolarizes and a muscle action potential sweeps out.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essentially never fails.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nerve impulse produces one muscle impulse, and that impulse is exactly where excitation–contraction coupling begins.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Switching the signal off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message that never ended would lock the muscle down.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Acetylcholine carries the message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neuron cannot touch the fiber, so it sends a chemical across the gap. ACh binds receptors on the motor end plate, sodium enters, and the muscle fires its own impulse.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Acetylcholinesterase ends it fast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enzyme sitting in the cleft chops ACh apart within milliseconds. Without it the receptors would stay occupied and the muscle would be locked in contraction.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junction is the doorway; sliding filaments are the room.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drugs and disease act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tidy on and off system is also a tidy target.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synapse carries every voluntary movement you make, which is why the neuromuscular junction is one of the highest-yield spots in clinical medicine. Block the transmitter and muscles weaken; prolong it and muscles seize.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Myasthenia gravis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Curare blocks receptors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Botulinum blocks release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Nerve agents stop AChE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signal: weakness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signal: spasm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ways the junction fails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one maps onto the transmitter in a different way.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3657600"/>
                <a:gridCol w="41148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acts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Myasthenia gravis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Destroys ACh receptors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Fatigue and weakness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Curare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Blocks ACh receptors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Paralysis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Botulinum toxin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Blocks ACh release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Muscle relaxes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Organophosphates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Inhibit AChE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ACh piles up, spasm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Nerve agents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Inhibit AChE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Muscles seize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Weakness against spasm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sort every agent in the table.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agent lowers ACh signaling or prolongs it.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signal means weakness. More signal means spasm.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ACh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ACh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/ rigid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Curare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Nerve agent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/ prolong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Myasthenia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Organophosphate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 / enzyme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Botulinum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AChE blocker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relax / seize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 loss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Enzyme loss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failure points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highest-yield topic of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Letting nerve and muscle touch. The synaptic cleft separates them, which is exactly why a chemical messenger is needed.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off switch. Acetylcholinesterase in the cleft destroys ACh within milliseconds so the signal can end.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up botulinum and curare. Botulinum blocks ACh release; curare blocks the receptors the ACh would bind.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myasthenia gravis as nerve damage. The immune system destroys ACh receptors on the motor end plate.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AChE inhibitors to weaken muscle. They let ACh pile up, so muscles seize rather than go slack.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useful poison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Botulinum toxin blocks ACh release, which relaxes muscle. That is why it is used for spasms, and cosmetically.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 chemical messenger is needed at all, given the structure of the junction.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a signal from the axon terminal to a muscle action potential in four steps.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would happen to a muscle if acetylcholinesterase were inhibited.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Curare and botulinum both cause paralysis. Say where each one acts.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has receptor-destroying antibodies. Name the disease and predict it.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neuromuscular junction is the synapse between a motor neuron and a fiber.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Nerve and muscle never touch; acetylcholine crosses the synaptic cleft instead.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 binds nicotinic receptors on the end plate, sodium enters, and the fiber fires.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Acetylcholinesterase destroys ACh in milliseconds so the signal can be switched off.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ACh and you get weakness; prolong ACh and you get spasm.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how the body dials a twitch up into a real pull.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neuromuscular
junction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