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predict what shortens before you answer. Almost everyone says the filaments, and being wrong out loud is what makes the correction stick.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your arms through the four moves while you narrate. Students who have done the motion stop reversing steps three and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 band staying constant is the evidence, not a detail. Ask what it would look like if filaments really did shorten.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Rigor mortis is the memorable half of this slide, but the useful half is that relaxation costs energy too. Say both in the same breath.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T-tubules as the reason a fat cell contracts all at once. Without them the center of the fiber would always lag the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where the ATP goes if not into the pull. Naming release and reset rather than the stroke itself is the answer examiners want.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is worth a sentence on its own. Calcium leaving the SR is passive release; getting it back is a pump that costs ATP.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explains rigor mortis better than trap three does. A muscle that cannot pay to relax is stuck, and that is the whole phenomenon.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by asking who ordered the action potential. Naming the nerve as the missing piece makes the neuromuscular junction the obvious next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sliding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filament theory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Filaments keep their length. The sarcomere is what shortens.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 THAT SURPRISES EVERYONE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Filaments do not shorten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muscle contracts, thick and thin filaments slide past one another and overlap more, dragging the Z-discs closer. Each filament keeps its exact length.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sarcomere is what shortens.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cross-bridge cycle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Myosin heads work as tiny oars, many times a second.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myosin head reaches out and attaches to actin, forming a cross-bridge.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stroke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head swivels, ratcheting the thin filament a few nanometers inward.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Detach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fresh ATP binds the head and it lets go of the actin filament.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Re-cock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Splitting that ATP re-energizes the head so it can grab farther along.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Bind, pull, release, reset.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cycle repeats many times per second, and ATP is required twice: once to let go, and once to re-cock the head.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changes, what does not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tell-tale signature of filaments that slide.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Constant. It is the length of the thick filament.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band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Narrows as the thin filaments slide inward.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zone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Narrows as overlap increases at the center.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Z-discs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 inward, closer to the M line.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Filament length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Unchanged. Neither filament gets any shorter.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Sarcomere length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Shorter, and multiplied across millions in series.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twin jobs of ATP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is spent at two different points in one cycle.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ATP is needed to let the head go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 a fresh ATP is what breaks the cross-bridge. Without it the myosin head stays locked onto actin and cannot release, however much the muscle is asked to relax.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RE-COCK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Splitting ATP re-energizes the head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Hydrolysis cocks the head back into its high-energy position, ready to reach farther along the thin filament and pull again. No ATP means no reset and no next stroke.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ATP stops at death, heads stay bound: rigor mortis.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Excitation–contraction coupling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link between an electrical signal and a mechanical pull.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Action potential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muscle impulse races along the sarcolemma of the fiber.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Down T-tubules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voltage change dives into the interior of the fiber.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SR opens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sarcoplasmic reticulum dumps stored calcium into the sarcoplasm.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Sites open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binds troponin, tropomyosin slides aside, cross-bridging starts.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calcium, no contraction.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relax, the SERCA pump hauls calcium back into the SR, tropomyosin re-covers the sites, and the muscle goes slack.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steps, fueled twice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cycle, and the two places ATP is spent.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make one cross-bridge cycle: bind, power stroke, detach, re-cock. ATP is required at two of them, to release the head and to re-energize it, which is why a body that has stopped making ATP stiffens into rigor mortis.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 actin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stroke pulls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binds: detach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splits: re-cock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Repeats many times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ATP: rigor mortis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Contract against relax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calcium switch.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switch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on troponin opens the binding sites.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calcium away and cross-bridges cannot form, whatever else is in place.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out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back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 / SERCA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 open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 covered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troponin turns it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band narrows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band widens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shorten / relax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and H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/ shrink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present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gone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cycling / rigor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most important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the filaments shorten. They slide and overlap more; the sarcomere shortens while both filaments keep their length.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A band to narrow. It is the length of the thick filament, so it stays constant; the I band and H zone shrink.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Spending ATP on the power stroke. ATP is needed to detach the head and to re-cock it, not to drive the swivel itself.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Leaving calcium out of the story. Without calcium on troponin the binding sites stay covered and no cross-bridge can form.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relaxation as doing nothing. SERCA actively pumps calcium back into the SR, and that costs energy.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Relaxing costs energy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Relaxation is not passive. The SERCA pump hauls calcium back into the sarcoplasmic reticulum before the sites can be re-covered.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sarcomere shortens but the A band does not. Explain why that is expected.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steps of the cross-bridge cycle that require ATP, and say why.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the path of a signal from the sarcolemma to an open binding site.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rigor mortis using only the cross-bridge cycle and the supply of ATP.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SERCA does, and what would happen to a muscle without it.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Filaments keep their length; the sarcomere shortens as overlap increases.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 band stays constant while the I band and H zone narrow and Z-discs close 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cross-bridge cycle is bind, power stroke, detach, re-cock, and it runs on ATP.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is spent twice per cycle: to release the head, and to re-energize 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Coupling: impulse to T-tubules to SR calcium to troponin; SERCA reverses it.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where that muscle action potential came from.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sliding
filament theory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