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could make a cell look striped. Regular repetition is the only honest answer, and it lands the idea before any label does.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Hold two pencils and slide one past the other. Overlap producing darkness is the whole optical story, and it costs one gesture.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draw the bands rather than read them. A map they sketched survives the moment the figure leaves the screen.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magnification at each stop out loud. Students who lose the scale start arguing about whether a sarcomere is a cell.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last column and rebuild it from the second. Predicting appearance from content is what makes the next topic obvious.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filaments and four helper proteins is the whole parts list. Saying how short it is takes the fear out of the vocabulary.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is the pair students fuse into one protein. Tropomyosin covers and troponin decides, said as a sentence, keeps them apart.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two costs marks every year because myofibril is the longer, more impressive word. Drill the definition, not the vocabulary.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last bullet as a prediction rather than a fact. Testing it against the figure is exactly how the next session opens.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sarcomere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10 · Topic 2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functional unit of contraction, and the map of its bands.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MUSCLE LOOKS STRIPED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Stripes are ordered machinery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striations are not decoration. They are what you see when millions of identical contractile units line up in register across a fiber, band beside band.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unit, repeated: the sarcomere.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2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Thick and thin filaments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filaments, and where each one shows up dark or light.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THICK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Myosin, with hinged heads that reach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Thick filaments are made of myosin. Each molecule ends in a hinged head that sticks out toward the thin filament, ready to grab it. The heads do all of the pulling.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Actin, guarded by two switch proteins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 filaments are actin, with ropelike tropomyosin lying across the myosin-binding sites and the three-part troponin complex holding tropomyosin in position.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the two overlap, the sarcomere looks dark.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2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bands, zones, and lines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the map now; in the next topic you watch it change.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Z-disc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boundary. One sarcomere runs Z-disc to Z-disc.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band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length of the thick filament. It never changes.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band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 filament only. Light, and it narrows on contraction.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 zone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Thick filament only, with no thin filament overlapping.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line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center of the sarcomere, anchoring thick filaments.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Titin and nebulin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Titin centers myosin; nebulin sets the length of actin.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2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Zoom in four times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a muscle you can hold to the unit that pulls.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Whole muscle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at the biceps, sheathed in epimysium and built of fascicles.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fiber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 a fascicle, one muscle cell packed end to end with myofibrils.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Myofibril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rod of contractile protein running the whole length of that fiber.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Sarcomere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repeating segment, Z-disc to Z-disc: the functional unit.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Z-disc to Z-disc.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Millions of these units shortening together, in register, is what shortens the whole muscle and pulls on its tendon.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2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Reading the band map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sits in each region, and how it looks down the scope.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3931920"/>
                <a:gridCol w="45720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is in it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you see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band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Thick filament, plus overlap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Dark, and constant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 band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Thin filament only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Light, and it narrows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 zone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Thick filament only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Pale center, narrows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Z-disc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Anchors thin filaments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sarcomere boundary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 line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Anchors thick filaments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Center of the A band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2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filaments, one unit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in this topic is built from just these two.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kinds of filament build a sarcomere. Thick filaments are myosin with hinged heads; thin filaments are actin, covered by tropomyosin and policed by calcium-sensing troponin. Where the two overlap the band is dark; where only one sits, it is pale.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Thick: myosin heads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Thin: actin strands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Tropomyosin covers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Troponin senses Ca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Titin keeps it centered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Nebulin sets length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2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Thick against thin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worth carrying into the next topic.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boundary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sarcomere runs from one Z-disc to the next.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band, zone, and line is named by what sits inside that span.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Thick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myosin / actin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band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band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dark / light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 zone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Overlap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thick only / both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Titin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Nebulin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centers / measures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Tropomyosin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Troponin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 / sensor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2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looks like pure labeling.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stripes as texture. The striations are stacked bands of identical sarcomeres seen end on across the fiber.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the myofibril the unit of contraction. The sarcomere is, and it runs from one Z-disc to the next.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tropomyosin on the thick filament. It lies along actin, covering the sites where myosin would bind.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that troponin senses calcium. Troponin C is the receptor that moves the whole complex when calcium binds.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Ignoring titin. It runs Z-disc to M line, centers the thick filament, and gives muscle its passive recoil.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rulers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Springy titin runs from the Z-disc to the M line. Nebulin runs alongside actin and sets the thin filament’s length.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2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Define the sarcomere by its boundaries and say why it is the functional unit.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skeletal and cardiac muscle look striped but smooth muscle does not.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which filament carries tropomyosin and troponin, and what each protein does.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region that holds thick filament only, and the one that holds thin only.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Titin is described as springy. Say what that buys the sarcomere.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2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sarcomere runs Z-disc to Z-disc and is the functional unit of contraction.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Ordered sarcomeres stacked across a fiber are what your eye reads as striations.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Thick filaments are myosin with heads; thin filaments are actin.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Tropomyosin covers the binding sites and calcium-sensing troponin holds it there.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 band never changes; the I band and H zone narrow when the muscle pulls.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watch the filaments slide and the Z-discs close in.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Muscle Tissue  ·  Chapter 10 · Topic 2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
sarcomere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