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body movement that does not involve muscle. Failing to find one is what makes the rest of the chapter feel worth the trouble.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place each type on their own body before you define anything. Location first makes control and appearance feel like consequences.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plainly that the other two are set aside, not dismissed. Students who hear that expect the callback in the last topic instead of feeling ambushed.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 up a sleeve and pinch through it as you name each layer. A physical nesting that they can feel beats four words on a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Press the point that the sheaths transmit force. Students who think of them as wrapping paper cannot explain how one fiber ever moves a bone.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row here returns in topic three or four. Flag that now so they learn the parts as future machinery, not as a labeling exercise.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collides two words that differ by a prefix. Say both aloud with a hand gesture for scale so the prefix carries meaning.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one that matters physiologically. Ask how a fiber in the middle of a fascicle ever pulls on bone, and let them build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by pointing at a myofibril and saying the engine is one level down. Leaving the zoom unfinished is what makes the next session feel owed.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muscle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built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kinds of muscle, and one of them taken apart layer by layer.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JOB, DONE SUPREMELY WELL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Muscle shortens on command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heartbeat, every blink, every stride, every push of food through the gut is a muscle cell doing the one thing muscle does best.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flavors, one shared machinery.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kinds of muscle tissue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flavor is tuned to a different job in a different place.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Attaches to bone and moves the body. Voluntary.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 only in the heart wall. Involuntary.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Walls of vessels, gut, bladder, and airways.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Striated or not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and cardiac are striped; smooth is not.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Nuclei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fibers hold many; the other two, usually one.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Intercalated discs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cardiac cells so the heart contracts as one.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Voluntary or involuntary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gives the order, and what the cells look like.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Skeletal muscle, under your command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decide, and it moves. Its cells are long, striped, and hold many nuclei at the edge. This chapter works in skeletal muscle because it shows every principle clearly.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INVOLUNTARY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Cardiac and smooth, running without you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cells are branched, striated, and joined by intercalated discs. Smooth cells are tapered and unstriated, squeezing hollow organs slowly and tirelessly.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contraction machinery is largely shared.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Outside in: the three wrappings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muscle is not one block. It is bundles inside bundles.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Epimysium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sheath around the entire muscle, the outermost of the three wrappings.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Perimysium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Gathers fibers into bundles called fascicles and wraps each bundle.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Endomysium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delicate wrap around every individual muscle fiber, one cell at a time.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Tendon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sheaths merge past the muscle and anchor it onto bone.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Bundles inside bundles.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sheaths carry vessels and nerves in to each fiber and hand every cell’s pull to the tendon, so the whole muscle moves as one.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sheaths, one pull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tidy packaging. The wrappings do real work.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connective-tissue sheaths nest a skeletal muscle: epimysium around the whole muscle, perimysium around each fascicle, endomysium around each fiber. All three are continuous, and they merge past the muscle as its tendon.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Epimysium: the muscle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Perimysium: fascicle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Endomysium: one fiber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with tendon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vessels, nerves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Aponeurosis: flat sheet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a single fiber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structures you should be able to name and place.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108960"/>
                <a:gridCol w="5029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Sarcolemma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cell membrane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Carries the action potential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T-tubules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Inward folds of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Take the signal deep inside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Sarcoplasmic reticulum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Around myofibrils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Stores and releases calcium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Myofibrils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 the cytoplasm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Actin and myosin: the engine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Pushed to the edge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Many of them in one fiber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three types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where the tissue sits and who gives the order.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and control name the muscle type before you look at a single stripe.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striped / not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Involuntary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in charge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nuclei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nucleus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/ smooth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Hollow organs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moves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Epimysium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Endomysium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/ one fiber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all muscle voluntary. Only skeletal muscle answers to you; cardiac and smooth run without a decision from anyone.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up the wrappings. Epimysium wraps the whole muscle, perimysium a fascicle, endomysium a single fiber.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sheaths as packaging. They carry vessels and nerves in, and hand every fiber’s pull on to the tendon.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the nuclei in the center. A skeletal fiber holds many nuclei, and they sit out at the edge of the cell.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T-tubules. They carry the surface signal deep inside so the whole fiber contracts together.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anchors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tendon is a cord and an aponeurosis is a flat sheet. Both are the three sheaths continuing past the muscle.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sheaths from the outside in and say what each one wraps.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striated cell is branched and holds one nucleus. Name the muscle type.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a connective-tissue sheath does more than package a muscle.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skeletal fiber holds many nuclei, and where they sit in the cell.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tendon and an aponeurosis differ. Say how, and what both are made from.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muscle types: skeletal, cardiac, and smooth, sharing one contraction machinery.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is voluntary and striated; cardiac is striated but involuntary; smooth is neither.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muscle nests bundles: epimysium, fascicles in perimysium, fibers in endomysium.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sheaths merge past the muscle as a tendon or aponeurosis and anchor it to bone.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a fiber: sarcolemma, T-tubules, SR, myofibrils, and many nuclei at the edge.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zoom into a myofibril and meet the sarcomere.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 muscle
is built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