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asking where in the body movement would actually be a liability. The skull and the tooth socket answer the question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rows are the entire topic. Everything that follows is this table seen from a different angle, so let them photograph it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sixth tile is not a sixth subtype. Say so plainly, then say why it belongs on the slide anyway: it is where a synchondrosis ends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Hyaline is rigid and fibrocartilage is resilient. That single tissue difference is why one class member moves and the other does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panel is the memorable part. A joint that disappears when you finish growing is the kind of fact students repeat to other people.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it on the intervertebral disc. Students who land on symphysis by reasoning rather than recall have learned the method, not the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and two, not five in a row. Grouping by class halves the memory load and matches the way questions are asked.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is the payoff of the topic. One disc barely moves, and twenty-three of them give you a back that bends.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discs. A stack of barely-movable joints producing a flexible spine is the chapter theme running in reverse.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Fibrous &amp;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Cartilaginous Joints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cavity, little motion, and stability exactly where it is needed.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HOLDING, NOT MOVING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Stability by design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structural classes without a synovial cavity hold bones together with tissue rather than a fluid gap. Most of them sit at the immovable end of the functional scale.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cavity means little movement.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subtypes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fibrous, two cartilaginous, and where each one sits.</a:t>
            </a:r>
            <a:endParaRPr lang="en-US" sz="145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194560"/>
                <a:gridCol w="2377440"/>
                <a:gridCol w="2286000"/>
                <a:gridCol w="16459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Subtype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Binding tissue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Fibrous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Thin fibrous layer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Skull seams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Immovable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Syndesmosis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Fibrous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Sheet or cord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Radius–ulna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Slight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Gomphosis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Fibrous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Periodontal ligament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Tooth socket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Immovable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Synchondrosis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Cartilaginous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Hyaline cartilage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Growth plate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Immovable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Symphysis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Cartilaginous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Fibrocartilage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Pubic symphysis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Slight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subtypes, one look each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Picture the spot in your own body as you read each tile.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Suture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Jagged interlocking seam between flat skull bones.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Syndesmosis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sheet or cord spanning two parallel bones.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Gomphosis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Peg in socket: a tooth held in its bony socket.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Synchondrosis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Hyaline cartilage: growth plate, first rib.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Symphysis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Fibrocartilage: pubic symphysis, spinal discs.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Synostosis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growth plate becomes once it fuses.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Fibrous against cartilaginous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classes, one shared feature: no joint cavity.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FIBROUS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Dense fibers stitch bone to bone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 fibrous tissue runs directly between the bones. Three subtypes: suture in the skull, syndesmosis between parallel bones, and gomphosis at every tooth in the jaw.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CARTILAGINOUS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Cartilage does the binding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subtypes. A synchondrosis uses rigid hyaline cartilage and is immovable. A symphysis uses tough fibrocartilage and allows the slight give of an amphiarthrosis.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Neither class has a cavity, so neither moves freely.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Telling the subtypes apart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exam questions.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temporary joint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epiphyseal plate is a synchondrosis that exists only while a bone grows.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it fuses, the joint becomes a synostosis: solid bone.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Suture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Syndesmosis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skull / long bones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Gomphosis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Symphysis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tooth / pelvis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Hyaline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Fibrocartilage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rigid / resilient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Synchondrosis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Symphysis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/ slight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cavity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Synovial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/ mobile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name the subtype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 get you to one of five names.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Fiber or cartilage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Fibers point to suture, syndesmosis, or gomphosis. Cartilage points to the other two.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Look at the site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Skull seam, parallel bones, tooth socket, growth plate, or the midline of the pelvis.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Rate the give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syndesmosis and symphysis move at all, and both of them move only a little.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Tissue, site, give.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answers name the subtype and hand you its functional classification in the very same move.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subtypes in total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fibrous, two cartilaginous.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subtypes without a joint cavity: suture, syndesmosis, and gomphosis are fibrous; synchondrosis and symphysis are cartilaginous. Only the syndesmosis and the symphysis move at all, and both are amphiarthroses with a little give.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Suture: skull, immovable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Syndesmosis: slight give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Gomphosis: tooth, fixed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Synchondrosis: hyaline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Symphysis: discs, pubis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Fused plate: synostosis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this topic sets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every fibrous joint is immovable. A syndesmosis is fibrous and still allows slight movement.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the two cartilages. Synchondrosis uses hyaline; symphysis uses tougher, resilient fibrocartilage.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growth plate. It is a real joint, a synchondrosis, and it later fuses into solid bone.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a tooth socket a socket joint. A gomphosis is fibrous, peg in socket, and immovable.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Overlooking the discs. Intervertebral discs are symphyses, and their small gives add up to a flexible back.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joint that vanishes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growth plate is a temporary joint. Once growth ends it fuses and becomes a synostosis.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fibrous subtype that allows slight movement and give its example.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cartilage each cartilaginous subtype uses, and what that buys.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the skull seams give up, and what they gain in return.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tooth sits in bone. Name the joint and both of its classifications.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happens to a synchondrosis when a person stops growing.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Fibrous and cartilaginous joints have no cavity and favor stability over movement.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Fibrous subtypes: suture in the skull, syndesmosis between bones, gomphosis at teeth.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Cartilaginous subtypes: synchondrosis in hyaline, symphysis in fibrocartilage.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syndesmosis and the symphysis move, and both of them move only slightly.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growth plate is a temporary joint that later fuses into a synostosis.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four joints that show the trade-off at work.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Joints  ·  Chapter 9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Fibrous &amp;
Cartilaginous Joints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