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gap first and the parts second. Students who lead with the cavity remember why each structure is there instead of listing them blind.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label a blank knee diagram from these six tiles alone. Anything they cannot place here they will not place on an exam figure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layers, two jobs, one word apart in name. Say both jobs aloud together every time you say the word capsule and the confusion never forms.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Step two explains half the clinical material in this chapter. No blood supply is why cartilage heals badly and why worn cartilage does not come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of the three jobs would surprise a patient. Feeding is the answer, and it is the one they are most likely to be asked to explain.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last column and rebuild it. Going from structure to job is the direction a lab practical asks in, and it is the harder direction.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four is a deliberate trap on similar words. Make them say which one is a tissue and which one is a molecule before you move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five is the one patients care about. Tie it back to weeping lubrication so the advice has a mechanism behind it rather than a slogan.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Finish on the two clinical names. Bursitis and osteoarthritis give the anatomy a reason to have been learned, and students remember reasons.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Inside a</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Synovial Joint</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9 · Topic 3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fluid gap, a capsule around it, and cartilage on every surface.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DEFINING FEATURE</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The bones never touch</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 small fluid-filled space, the joint cavity, sits between the two bone ends. Everything else in a synovial joint exists to protect, feed, and lubricate that gap.</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Learn these parts and label any joint.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Joints  ·  Chapter 9 · Topic 3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parts of a synovial joint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structures you should be able to label on any figure.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Joint cavity</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fluid-filled space that keeps the bone ends apart.</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Articular cartilage</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Glassy hyaline caps that cushion and cut friction.</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Fibrous layer</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tough outer capsule; it holds the joint together.</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Synovial membrane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The delicate inner lining that makes the fluid.</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Synovial fluid</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Slick, hyaluronic-acid-rich oil filling the cavity.</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Bursae</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Flat fluid sacs where tendon or skin rubs on bone.</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two-layered capsule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envelope, two very different jobs.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FIBROUS LAYER</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tough outside that holds it shut</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Dense connective tissue continuous with the covering of both bones. This is the strength of the capsule: it holds the joint shut and resists pulls that would pry it open.</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SYNOVIAL MEMBRANE</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delicate inside that makes the oil</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 thin lining on the inner face of the capsule, covering every surface in the cavity except the cartilage. Its great job is to make synovial fluid and keep the cavity filled.</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Tough outside, slippery inside — that is the capsule.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Synovial fluid does three jobs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Oil, food, and cushion, all from the same few drops.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Lubricate</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Hyaluronic acid makes it slick, so cartilage glides with less friction than ice on ice.</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Feed</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Articular cartilage has no blood supply. It takes nutrients from the fluid and dumps waste back.</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Absorb shock</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Pressure squeezes fluid out of the cartilage; release lets it seep back in again.</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Weeping lubrication. </a:t>
            </a:r>
            <a:pPr indent="0" marL="0">
              <a:buNone/>
            </a:pPr>
            <a:r>
              <a:rPr lang="en-US" sz="1400" dirty="0">
                <a:solidFill>
                  <a:srgbClr val="EDE8DD"/>
                </a:solidFill>
                <a:latin typeface="Calibri" pitchFamily="34" charset="0"/>
                <a:ea typeface="Calibri" pitchFamily="34" charset="-122"/>
                <a:cs typeface="Calibri" pitchFamily="34" charset="-120"/>
              </a:rPr>
              <a:t>Because cartilage self-oils only when it is loaded and then unloaded, gentle movement is good for an aching joint.</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One fluid, three jobs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Why a few drops matter so much.</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3</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jobs done at once by synovial fluid: it lubricates the cartilage, it feeds cartilage that has no blood supply of its own, and it absorbs shock as fluid is squeezed out under load and seeps back when the load comes off.</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Lubricates the surfaces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Feeds the cartilage</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Absorbs shock</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Weeping lubrication</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Made by the membrane</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Bursae hold it too</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Part, tissue, and job</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Every structure earns its place around the cavity.</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108960"/>
                <a:gridCol w="3383280"/>
                <a:gridCol w="438912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Structure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it does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Joint cavity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fluid-filled space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Keeps the bone ends apart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Articular cartilage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Hyaline cartilage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Cuts friction, cushions impact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Fibrous layer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Dense connective tissue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Holds the joint together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Synovial membrane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thin inner lining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Makes and renews the fluid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Bursa</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 flat sac of fluid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Pads tendon or skin over bone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Inside against outside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keep the parts straight.</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When it goes wrong</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Inflame a bursa and you get bursitis.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Wear the articular cartilage away and you get osteoarthritis.</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Fibrous layer</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Synovial membrane</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strong / secretory</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Cartilage</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Fluid</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surface / filling</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Bursitis</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Osteoarthritis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sac / cartilage</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Hyaline cap</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Hyaluronic acid</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solid / liquid</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No blood supply</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Fed by fluid</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how cartilage eats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the bone ends touch. A fluid-filled cavity separates them, and that gap defines a synovial joint.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cartilage is avascular. With no blood supply it must be fed by fluid, which is why it heals badly.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Blurring the capsule layers. The fibrous layer gives strength; the synovial membrane makes the fluid.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bursae part of the cavity. They are separate sacs sitting where tendon or skin chafes on bone.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Resting a sore joint completely. Weeping lubrication needs load and release, so gentle movement helps.</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Bursitis</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Kneeling all day or throwing overhead can inflame a bursa — the painful condition called bursitis.</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structure that defines a synovial joint and say what it does.</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articular cartilage heals poorly after an injury.</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State the three jobs of synovial fluid and give one detail for each.</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who kneels all day has a sore knee. Name the likely structure.</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gentle movement helps an aching joint more than total rest.</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Joints  ·  Chapter 9 · Topic 3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synovial joint centers on a fluid-filled cavity that keeps the bone ends apart.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Articular cartilage caps each bone: glassy hyaline that cuts friction and cushions.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capsule has a tough fibrous layer outside and a synovial membrane inside.</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Synovial fluid lubricates, feeds the avascular cartilage, and absorbs shock.</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Bursae pad tendons and skin; inflamed, that is bursitis. Worn cartilage is arthritis.</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naming every movement a joint can make.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Joints  ·  Chapter 9 · Topic 3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Inside a
Synovial Joint</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