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a fist in a cupped palm, then a pencil in a curled finger. Two shapes, two motions, and the whole topic is already on the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find one of these in their own hand before you move on. A joint they can feel is a joint they can name on a figure two weeks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tiles in order and ask what is happening to stability as you go. Naming the cost at every step keeps the chapter theme alive inside a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two extremes side by side and the four middle shapes become a spectrum rather than a list of names to memorize.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table to memorize if they only memorize one. Four rows hold all six shapes, and the axis column is the part that transfers to new joints.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door analogy does more work than any diagram here. Once a hinge is a door, no student ever claims the elbow abducts.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two catches most people. A pivot turns a bone on its own axis, which is a different thing entirely from a hinge bending.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worth a minute of hands-on time. Have them try to pick up a pen with the thumb held flat against the palm.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which shape they would choose for a joint that had to carry a body. The answer sets up the hip in Topic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Synovial Joints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blueprint, six shapes, and the motion each shape allows.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BLUEPRINT, SIX SHAPES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shape sets the motion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synovial joints share one fluid-filled design. What differs is the shape of the two bone ends that meet, and that shape decides how many directions the bones can swing in.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Picture the shape; the motion follows.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shapes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Sorted by axes: how many planes the joint moves in.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 (nonaxial)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faces slide across each other. No swinging.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 (uniaxial)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convex end rocks in a concave trough. The elbow.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 (uniaxial)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rounded end spins in a ring. Neck rotation.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Condyloid (biaxial)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oval end in an oval hollow. The wrist bends two ways.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Saddle (biaxial)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ends saddle-shaped. The base of the thumb.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Ball-and-socket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 head in a cup. Shoulder and hip, all directions.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shapes, four grades of freedom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axes and mobility falls into order.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synovial shapes, ranked by axes of movement. Plane joints are nonaxial and only glide. Hinge and pivot are uniaxial. Condyloid and saddle are biaxial. Ball-and-socket is multiaxial — and as mobility climbs, stability falls away.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Plane: nonaxial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Hinge: uniaxial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Pivot: uniaxial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Condyloid: biaxial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Saddle: biaxial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Ball-socket: multiaxial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ends of the range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least mobile shape and the most mobile shape.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Flat on flat, a short slide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or barely curved surfaces slip across one another without swinging. Nonaxial, small range, very stable — the way the small wrist and ankle bones move on each other.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BALL-AND-SOCKET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round head buried in a cup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rounded head sits in a cup, free to swing in every direction and to spin on its own axis. Multiaxial — the shoulder and hip are the two most mobile joints you own.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Mobility climbs down the list; stability climbs back up.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Axes, shapes, movement, example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grades of freedom cover all six shapes.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834640"/>
                <a:gridCol w="3566160"/>
                <a:gridCol w="22860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Shapes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Nonaxial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Gliding only, no swing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Intercarpal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Uniaxial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Hinge, pivot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plane: bend or spin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Elbow, neck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Biaxial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Condyloid, saddle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planes of movement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Wrist, thumb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Multiaxial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Ball-and-socket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direction, plus spin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Shoulder, hip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the joint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shape you can picture to a name you can defend.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Picture the ends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one end round, oval, flat, or trough-shaped? The fit is the whole clue.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 the planes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it bend one way, two ways, or swing and spin in every direction?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and check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axes to shape, then test the name against a joint in your own body.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Shape, then axes, then name.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elbow cannot swing sideways for the same reason a door cannot: a convex end sits locked inside a concave trough.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six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in your head.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rule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fit of the two bone ends.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shape tells you the axes, and the axes tell you the movement.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Ball-and-socket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glide / everything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bend / spin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Condyloid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Saddle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oval / rider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Uniaxial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Multiaxial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/ all planes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Elbow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Shoulder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/ mobile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Memorizing six names without the shapes. Picture the fit of the bone ends and the movement comes free.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knee a simple hinge. It hinges mainly, but it also rotates a little when it is bent.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pivot and hinge. A pivot spins a bone on its long axis; a hinge only bends and straightens.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thumb. The saddle joint at its base is what gives humans a truly opposable thumb.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more mobility is better. Ball-and-socket joints buy their range with lost stability.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thumb matters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saddle joint at the base of the thumb is the anatomy behind every grip you have ever taken.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hinge cannot swing sideways, using the shape of the bone ends.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joint type at the base of the thumb and what it makes possible.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plane, hinge, condyloid, and ball-and-socket in order of mobility.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shoulder and hip share a shape. Say why only one dislocates often.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a body example of a uniaxial joint and of a biaxial joint.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six synovial types share one design; the shape of the bone ends sets movement.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 joints are nonaxial: flat surfaces that glide rather than swing.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 and pivot are uniaxial; condyloid and saddle are biaxial.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Ball-and-socket is multiaxial and the most mobile shape in the body.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climbs from plane to ball-and-socket, and stability falls the same way.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what is actually inside a synovial joint.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Six
Synovial Joints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