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 skull suture and a shoulder could possibly have in common. The answer, that both are joints, is what forces the need for two separate vocabularies.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answer both questions out loud for the jaw before you move on. Students who practice giving two names stop losing half the credit on every joint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top row and the bottom row as a pair of columns rather than six separate tiles. The pairing is the point, and the next slide is only that pairing drawn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rebuild it from the second. Predicting function from material is the reasoning habit this chapter keeps asking for, in every later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it live on the pubic symphysis, which students want to call synovial because it moves. The cavity question is what corrects them, so insist they ask it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this slowly and come back to it in every remaining topic. Students who carry one sentence out of Chapter 9 should carry this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one worth dwelling on. Both designs are correct, and saying so stops students from treating movement as the goal of every joint.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threes are easy to confuse on an exam. Have them say which list a term belongs to before they say what it means.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is the productive one. Once students expect the schemes to agree, the exceptions become interesting rather than confusing.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trade-off, not on the lists. The lists are learnable in an evening; the trade-off is what makes the next five topics make sense.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Ways to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 a Joint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names the material. Function names the motion.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WHEREVER TWO BONES MEET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every joint twice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joint is any place two bones — or a bone and cartilage, or a tooth and bone — come together. The group runs from the sealed seams of the skull to the wildly mobile shoulder.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 first, then function.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 schemes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independent questions asked of the same joint.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binds them, and is there a cavity?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kinds. Fibrous: dense connective tissue, no cavity. Cartilaginous: cartilage, no cavity. Synovial: a fluid-filled cavity sits between the two bone ends.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much does the joint actually move?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grades. A synarthrosis is immovable, an amphiarthrosis is slightly movable, a diarthrosis is freely movable. This scheme ignores material and asks only about range.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Give both names and you have described the joint.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materials, three grades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vocabularies you will use all chapter.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Fibrous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 connective tissue binds the bones. No cavity.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Cartilaginous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Cartilage binds the bones. Still no joint cavity.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Synovial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fluid-filled cavity separates the bone ends.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Synarthrosis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Immovable. Built to protect and to hold firm.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Amphiarthrosis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Slightly movable. A little give, still stable.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Diarthrosis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Freely movable. Every synovial joint is one.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two schemes line up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dictates motion, so the columns track each other.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2926080"/>
                <a:gridCol w="2651760"/>
                <a:gridCol w="24688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Structural class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Binding material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Usual function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Fibrous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Dense fibrous tissue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Synarthrosis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Skull suture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Fibrous (sheet)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Interosseous membrane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Amphiarthrosis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Radius–ulna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Cartilaginous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Hyaline cartilage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Synarthrosis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Growth plate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Cartilaginous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Fibrocartilage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Amphiarthrosis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Pubic symphysis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Synovial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Fluid-filled cavity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Diarthrosis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Shoulder, knee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classify any joint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questions, asked in this order.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glue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holds the bones: fibers, cartilage, or a fluid-filled gap.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for a cavity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synovial joints have a cavity. No cavity means fibrous or cartilaginous.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Rate the motion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Immovable is a synarthrosis, slightly movable an amphiarthrosis, free a diarthrosis.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Material, cavity, motion.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those three and both names fall out together, because the binding tissue is what sets the range in the first place.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IDEA BEHIND THE CHAPTER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Mobility costs stability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 two bones with tough fibers and you get a rock-solid, motionless union. Put a fluid gap between them and they swing freely, but only ligaments and muscles hold them there.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joint is a compromise.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Mobility against stability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carry the whole chapter.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Chosen for the job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skull protects a brain, so it trades away all movement.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shoulder has to throw and reach, so it trades away stability.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Fibrous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Synovial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/ most motion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Synarthrosis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Diarthrosis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/ free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Skull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Shoulder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/ reach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Tough fibers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 gap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binds them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cavity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cavity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structural test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classes, three grades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number, used twice.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classes — fibrous, cartilaginous, and synovial — and three functional grades — synarthrosis, amphiarthrosis, and diarthrosis. The two lists line up because the binding material decides how far the bones can move.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Fibrous: immovable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Cartilaginous: slight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Synovial: free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= material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 = movement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Trade-off runs both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this topic sets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one name only. Every joint gets a structural name and a functional name, and exams ask for both.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the schemes are separate. Material dictates motion, so each answer almost always predicts the other.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every fibrous joint immovable. A syndesmosis is fibrous and still allows a little give.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cavity test. A fluid-filled cavity is what makes a joint synovial, not the amount of movement.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mobility as better. The skull trades all motion for protection, and that is the right bargain there.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price of range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shoulder buys its huge range by giving up stability, which is why it is the joint people dislocate most.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joint has no cavity and barely moves. Name both of its classifications.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fibrous joint is almost never freely movable.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shoulder dislocates more than any joint. Say why its design invites that.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the skull seams give up, and what they buy with it.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structural and functional names for the knee, and defend both.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joint is any place two bones, or a bone and cartilage, or a tooth and bone, meet.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classes: fibrous, cartilaginous, synovial — set by material and cavity.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grades: synarthrosis, amphiarthrosis, diarthrosis — set by movement.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schemes track each other because the binding tissue decides the range.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master theme: more mobility always costs stability. Every joint compromises.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six shapes of the synovial joint.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1  · 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Ways to
Classify a Joint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