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false analogy rather than correcting it later. Students arrive expecting two leg bones to behave like two forearm bones, and they do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neck is the tile to linger on. A hip fracture in an older adult is almost always this bone and this spot, not the pelvis the name suggests.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arm and leg carry the same total. Identical counts with different builds is the cleanest evidence that shape follows function.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pinch both ankle bumps at once. Inner and outer under two fingers is a pairing that stays put long after the word malleolus has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load line as a single stroke down the board and then add the fibula beside it. Off the line is the whole explanation for its build.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patella row as mechanics rather than anatomy. A pulley that improves leverage is a claim they can test by straightening a knee slowly.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one students refuse to believe. Say plainly that the fibula never touches the femur, and show it on a skeleton if you have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five leaves the classroom with them. Knowing that a hip fracture is a femur fracture changes how they read a chart on a 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at the ankle so the last session starts where this one stops. Handing the load to the talus is a clean seam between two topics.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Bones of the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Lower Limb</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8 · Topic 5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Thirty bones a side, four that matter most, and a division of labor.</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SAME PLAN, DIFFERENT JOB</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One carries, one steadies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forearm shares its load between radius and ulna. The leg does not. The tibia bears essentially all the weight; the fibula carries almost none and only steadies the ankle.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fibula never reaches the knee.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5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Landmarks on the femur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features on the longest bone you own.</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Head</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Ball that sits deep in the acetabulum.</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Neck</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Angled; the classic site of a hip fracture.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Greater trochanter</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Large lateral bump anchoring powerful hip muscles.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Lesser trochanter</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Smaller medial bump, also for hip muscles.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Linea aspera</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Ridge down the back for muscle attachment.</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Condyles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Rounded ends that roll on the top of the tibia.</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5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four that matter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Thirty bones a side, and four doing the structural work.</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big structural bones sit in each lower limb: the femur in the thigh, the patella guarding the knee, and the tibia and fibula in the lower leg. Each limb holds 30 bones in all, the same total as the arm, with the other 26 packed into the foot.</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Femur: longest bone</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Patella: a sesamoid</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Tibia bears the weight</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Fibula only steadies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30 bones per limb</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26 of them in the foot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5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Tibia and fibula</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bones in the lower leg that are not equal partners.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TIBIA</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shinbone, medial and thick</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Its broad top, the tibial plateau, supports the femur, so it alone meets the knee. It bears essentially all the weight, and its lower end forms the medial malleolus.</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FIBULA</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splint, lateral and slender</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 carries almost no weight and does not even reach the knee. It stabilizes the ankle and anchors muscle, and its lower end forms the lateral malleolus.</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inner ankle bump is tibia; the outer bump is fibula.</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5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trace a step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Follow the load from the hip socket down to the ground.</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Acetabulum</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Weight leaves the pelvis through the deep socket into the head of the femur.</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Femur</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Down the neck and shaft of the longest, heaviest, strongest bone you own.</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Knee</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femoral condyles roll on the tibial plateau. The fibula is not involved.</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Tibia</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shinbone carries the load to the ankle, where the talus takes it on.</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One line of load. </a:t>
            </a:r>
            <a:pPr indent="0" marL="0">
              <a:buNone/>
            </a:pPr>
            <a:r>
              <a:rPr lang="en-US" sz="1400" dirty="0">
                <a:solidFill>
                  <a:srgbClr val="EDE8DD"/>
                </a:solidFill>
                <a:latin typeface="Calibri" pitchFamily="34" charset="0"/>
                <a:ea typeface="Calibri" pitchFamily="34" charset="-122"/>
                <a:cs typeface="Calibri" pitchFamily="34" charset="-120"/>
              </a:rPr>
              <a:t>The fibula sits beside that line rather than in it, which is why it is slender and why its job is steadying rather than carrying.</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5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bones, four jobs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Where each one sits, and what it is there to do.</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468880"/>
                <a:gridCol w="2743200"/>
                <a:gridCol w="56692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Femur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Thigh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Longest, heaviest, strongest 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Patella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Front of the knee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Pulley for the quadriceps tendon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Tibia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Lower leg, medial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Bears the weight; meets the femur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Fibula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Lower leg, lateral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Stabilizes the ankle; anchors muscle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Malleoli</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Ankle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Medial from tibia, lateral from fibula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5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lower limb</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worth carrying into the exam.</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the bone lies in the line of load or beside it.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That one question separates the tibia from the fibula in a single move.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Tibia</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Fibula</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carries / steadies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Medial</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Lateral</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 the lower leg</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Meets the femur</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Stops below knee</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at the knee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Medial malleolus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Lateral malleolus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inner / outer</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Femur</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Patella</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long / sesamoid</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5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limb that carries everything.</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leg like the forearm. Radius and ulna share the work; in the leg the tibia carries and the fibula does not.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Letting the fibula reach the knee. It does not. Only the tibia meets the femur at the knee joint.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the lateral malleolus on the tibia. The inner ankle bump is tibia; the outer bump is fibula.</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patella an ordinary bone. It is the largest sesamoid, formed inside the quadriceps tendon.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Placing a hip fracture in the pelvis. The classic break is the angled neck of the femur in older adults.</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Bone in a tendon</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sesamoid bone forms inside a tendon. The patella sits in the quadriceps tendon and is the largest one you have.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5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tibia and fibula are not equal partners the way radius and ulna are.</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leg bone meets the femur, and which one stops short of the knee.</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bone behind each ankle bump, inner and outer.</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patella is a sesamoid bone. Say what that means and what it does.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Where is the classic hip fracture, and who tends to sustain it?</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5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Each lower limb has 30 bones; femur, patella, tibia, and fibula are the big four.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femur is the longest, heaviest, strongest bone, its head in the acetabulum.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patella is the largest sesamoid: a pulley inside the quadriceps tendon.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tibia is medial, bears the weight, and alone meets the femur at the knee.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fibula is lateral and slender: it steadies the ankle and anchors muscle.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twenty-six bones, and three arches that spring you forward.</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5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Bones of the
Lower Limb</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