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two girdles side by side on the board before you name a single bone. Almost every fact in this topic is easier as a contrast than as a 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socket they would rather have if they had to pick one for both joints. Arguing the trade-off is what stops it being a slogan.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put a hand on the iliac crest and then sit down hard on the ischial tuberosities. Two landmarks located on their own body never come back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and third tiles are the pair that gets marked wrong. Girdle is limbs only; pelvis adds the axial bones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two subpubic arches as simple angles on the board. Ninety degrees is a number students can eyeball, which makes it the check they actually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 three checks are read together, not alone. A single borderline feature is weak evidence; three pointing the same way is strong.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fusion explains why a child pelvis looks so different on a film. Three bones and a socket is a developmental story, not just a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costs marks on definition questions every year. Make them say girdle and pelvis in the same sentence until the boundary is automatic.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contrast you opened with. Shallow and floating against deep and bolted is the sentence that carries both girdles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Pelvic</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Girdle</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8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Built for strength, for weight, and for the passage of a baby.</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OPPOSITE TRADE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Strength, not freedom</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pelvic girdle carries the whole weight of the upper body into the legs and absorbs the pounding of every step. So it bolts to the axial skeleton at the sacroiliac joints.</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mirror image of the shoulder.</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Shoulder against hip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sockets, two answers to the same engineering question.</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GLENOID</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shallow, mobile socket</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scapula offers the humerus a shallow cup, and it floats on muscle. The arm swings through nearly a full sphere, and the shoulder dislocates easily.</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ACETABULUM</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deep, gripping socket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Each hip bone offers the femur a deep cup and locks to the sacrum at a nearly immovable joint. The hip almost never dislocates, and it gives up range to manage it.</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Freedom at the shoulder, strength at the hip.</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bones, one hip bone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fuses into what, and the landmark each one gives you.</a:t>
            </a:r>
            <a:endParaRPr lang="en-US" sz="14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468880"/>
                <a:gridCol w="2743200"/>
                <a:gridCol w="56692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Position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Landmark you can find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Ilium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Upper, fan-shaped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Iliac crest, where hands rest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Ischium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Posterior-inferior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Ischial tuberosity, you sit on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Pubis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Anterior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Pubic symphysis, in the midline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All three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Meet laterally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Acetabulum, the hip socket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Bony pelvis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Girdle plus axial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Two hip bones, sacrum, coccyx</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Words for the same region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terms that overlap, and exactly how they differ.</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Pelvic girdle</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two hip bones, and nothing else.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Hip bone</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Also called the coxal bone or the os coxae.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Bony pelvis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Both hip bones plus the sacrum and the coccyx.</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Acetabulum</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Deep cup where ilium, ischium, and pubis meet.</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Sacroiliac joint</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Strong, nearly immovable link to the sacrum.</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Pubic symphysis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Fibrocartilage joint between the pubic bones.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Male and female pelvis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differences, and one reason underneath all of them.</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reason</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The female pelvis is shaped by childbirth, because a baby has to pass through it.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Every difference beside this panel follows from that one demand.</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Female: wider</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Male: narrower</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overall width</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Shallow, light</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Deep, heavy</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build</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Rounded inlet</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Heart-shaped</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pelvic inlet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Angle over 90°</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Angle under 90°</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subpubic arch</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Adapted to birth</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Not adapted</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why they differ</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sex a pelvis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checks that anatomists and forensic scientists run.</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Subpubic angle</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Over 90 degrees points female; under 90 points male. The most useful single check.</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Pelvic inlet</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Large and rounded points female; narrow and heart-shaped points male.</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Overall build</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Wide, shallow, light points female; narrow, deep, heavy points male.</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Three checks agreeing. </a:t>
            </a:r>
            <a:pPr indent="0" marL="0">
              <a:buNone/>
            </a:pPr>
            <a:r>
              <a:rPr lang="en-US" sz="1400" dirty="0">
                <a:solidFill>
                  <a:srgbClr val="EDE8DD"/>
                </a:solidFill>
                <a:latin typeface="Calibri" pitchFamily="34" charset="0"/>
                <a:ea typeface="Calibri" pitchFamily="34" charset="-122"/>
                <a:cs typeface="Calibri" pitchFamily="34" charset="-120"/>
              </a:rPr>
              <a:t>The pelvis is the one part of the skeleton that differs clearly between the sexes, which is why it is the bone a forensic scientist reaches for first.</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bones become one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starts as three separate bones ends as a single unit.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separate bones, the ilium, the ischium, and the pubis, fuse during adolescence into each single hip bone. They meet at the acetabulum, the deep cup that grips the head of the femur so firmly that the hip almost never dislocates.</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Ilium: fan-shaped top</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Ischium: you sit on it</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Pubis: front, midline</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All meet at acetabulum</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They fuse in adolescence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Two hip bones per pelvis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full of overlapping names.</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pelvic girdle the whole pelvis. The girdle is the two hip bones; the bony pelvis adds sacrum and coccyx.</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the hip to behave like the shoulder. The acetabulum is deep, and the sacroiliac joints barely move at all.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Mixing up ilium and ischium. The ilium is the fan you rest your hands on; the ischium is what you sit 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hip bone starts as three. Ilium, ischium, and pubis fuse in adolescence at the acetabulum.</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the subpubic angle backwards. Greater than 90 degrees is female; less than 90 degrees is male.</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it matters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Sex differences in the pelvis are reliable enough that a skeleton can be sexed from the hip bones alone.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three bones that fuse into each hip bone, and where they meet.</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hip dislocates far less often than the shoulder does.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Distinguish the pelvic girdle from the bony pelvis.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three features that mark a pelvis as female, and say why they exist.</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joints link the pelvic girdle to the axial skeleton.</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Appendicular Skeleton  ·  Chapter 8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pelvic girdle is two hip bones, each a fusion of ilium, ischium, and pubis.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They meet at the acetabulum, a deep socket that grips the head of the femur.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sacroiliac joints bolt the girdle to the axial skeleton for weight-bearing.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Girdle plus sacrum and coccyx makes the bony pelvis.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female pelvis is wider and shallower, with a subpubic angle over 90 degrees.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strongest bones in the body.</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Appendicular Skeleton  ·  Chapter 8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Pelvic
Girdle</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