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three numbers on the board before any bone name. Students who own the skeleton of the answer find the names far easier to hang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hand needs 27 bones when an arm manages with three. Framing bone count as the price of joints makes the rest of the topic feel inevitable.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the mnemonic always starts thumb side, proximal row. Recited from the wrong end it produces eight right names in a wrong order, which scores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5, 4, 5 breakdown is where 14 stops being memorized. Let them add the column themselves before you say the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pick up a pen with the thumb strapped flat to the palm. Losing opposition for ten seconds explains the saddle joint better than naming it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backwards once as a test. Students who can go hamate to scaphoid have the map rather than the rhyme, and only the map survives a practical.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row that fixes the number 14. Everything else on this slide is placement; that one is arithmetic they will be asked to justify.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clinical one. A wrist that hurts in the hollow at the base of the thumb after a fall is a scaphoid question until proven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two bones every time you say saddle joint. Students remember the function long before they remember which carpal is underneath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contrasting the hand with the foot you have not taught yet. Promising the same plan with different numbers gives the last session an obvious hook.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Wrist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8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Eight, five, fourteen — and the most dexterous structure you own.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GROUPS, THREE NUMBERS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Eight, five, fourteen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hand sorts from the wrist outward: 8 carpals, 5 metacarpals, 14 phalanges. Hold those three numbers in that order and the hand stops being a jumble.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Twenty-seven bones in one small space.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Twenty-seven bones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Dexterity is expensive, and this is what it costs.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bones are packed into one hand, along with all the joints between them, and that crowding is where its dexterity comes from. They sort into three groups working outward: 8 carpals, 5 metacarpals, 14 phalanges.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carpals in the wrist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metacarpals: palm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phalanges: fingers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per finger, 2 in thumb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Knuckles are the heads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Saddle joint at thumb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eight carpals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rows of four: Sally Left The Party To Take Cathy Home.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Scaphoid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row, thumb side. The most fractured carpal.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06140" y="1965960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68046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Lunate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3680460" y="2423160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row, second across from the thumb.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72200" y="1965960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Triquetrum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423160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row, third across from the thumb.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938260" y="1965960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21258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Pisiform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212580" y="2423160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row, at the little-finger side.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3465576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584448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Trapezium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3922776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 row, thumb side. The saddle joint sits here.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06140" y="3465576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3680460" y="3584448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Trapezoid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3680460" y="3922776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 row, second across from the thumb.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172200" y="3465576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46520" y="3584448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Capitate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3922776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 row, third across from the thumb.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38260" y="3465576"/>
            <a:ext cx="25831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212580" y="3584448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Hamate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9212580" y="3922776"/>
            <a:ext cx="20345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 row, at the little-finger side.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groups, one hand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fourteen phalanges actually come from.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737360"/>
                <a:gridCol w="6217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they sit and what they do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Carpals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Wrist, two rows of four, bound tight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Metacarpals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Palm; their heads are your knuckles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Proximal phalanges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finger bone in every digit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Middle phalanges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Absent in the thumb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Distal phalanges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fingertips; 14 phalanges in 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Thumb and fingers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digit is built differently, and it changes everything.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THUMB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phalanges and a saddle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thumb, or pollex, has only two phalanges. Its metacarpal meets the trapezium at a saddle joint, which lets it swing across the palm to touch the other fingers.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FINGERS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phalanges each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other finger carries a proximal, a middle, and a distal phalanx. Four fingers at three, plus a thumb at two, makes 14 phalanges in each hand.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Opposition is what makes the human hand so capable.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a carpal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across the rows the way the mnemonic runs.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a row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proximal row sits nearer the forearm; the distal row nearer the palm.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at thumb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rows are read from the thumb side across toward the little finger.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 the line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 Left The Party: scaphoid, lunate, triquetrum, pisiform.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Finish the line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Take Cathy Home: trapezium, trapezoid, capitate, hamate.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in order.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 and side together fix every carpal, which is why the mnemonic only works if you always begin on the thumb side of the proximal row.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hand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how far out from the wrist you are standing.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Carpals, then metacarpals, then phalanges: 8, 5, 14, every time.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Carpals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Phalanges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wrist / fingers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Proximal row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Distal row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bones each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Scaphoid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Pisiform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 / pinky end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Thumb: 2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3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phalanges each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Saddle joint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Knuckle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 base / head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rewards order over recall.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the order of the groups. Work outward: carpals in the wrist, metacarpals in the palm, phalanges in the fingers.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thumb three phalanges. It has two, which is why the count per hand is 14 rather than 15.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Reciting the carpals from the pinky side. The mnemonic runs thumb side first, proximal row and then distal.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knuckles carpals. Your knuckles are the rounded distal heads of the five metacarpals.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 scaphoid fracture as minor. Its blood supply enters from one end, so a break can starve part of the bone.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to watch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scaphoid is the most commonly fractured carpal, usually from a fall onto an outstretched hand.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WORTH NAMING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saddle joint of the thumb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thumb metacarpal meets the trapezium at a saddle joint. That single joint gives opposition, the ability to swing the thumb across the palm and meet every finger.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Opposition is the whole grip.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three groups of hand bones in order, with the count of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each hand holds 14 phalanges rather than 15.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eight carpals in order, starting on the thumb side.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scaphoid fracture can cause part of the bone to die.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joint gives the thumb opposition, and which bones form it?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hand is 27 bones: 8 carpals, 5 metacarpals, 14 phalanges, working outward.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Carpals: scaphoid, lunate, triquetrum, pisiform, trapezium, trapezoid, capitate, hamate.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sit in two rows of four, bound by ligaments so the wrist bends as a unit.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finger has three phalanges; the thumb has two and a saddle joint.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scaphoid is the most fractured carpal and can lose its blood supply.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girdle that chose strength over freedom.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Appendicular Skeleton  ·  Chapter 8 · Topic 3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Hand
&amp; Wrist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