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physically stand in anatomical position before you say a word. Half of all radius and ulna errors are really errors about which way the palms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two of these six are named for what they do to other bones. Capitulum and trochlea are articulations first and shapes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 as ownership rather than as anatomy. Which bone rules which end is the single fact that unlocks most elbow and wrist questions on a practical.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Capitulum with radius and trochlea with ulna is a pairing students swap under pressure. Drill it as two words that always travel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pronate slowly with the other hand clamped on the forearm. Feeling one bone move under the fingers settles the question faster than any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30 is worth a second look because 27 of it is hand. Dexterity costs bones, and that ratio is the argument the next session opens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worth catching out loud every single review. Students revise the forearm sitting down with their palms on a desk, which is the wrong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one and two say the same thing in two vocabularies. Students who can move between the everyday word and the directional term stop losing marks to phrasing.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holding up your own hand and saying it holds 27 of the 30. Ending on that number makes the next session feel like the payoff rather than a new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Bones of the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Upper Limb</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8 · Topic 2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Thirty bones a side, and three long ones doing the structural work.</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ANCHOR IT TO THE PALMS</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Radius on the thumb side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In anatomical position the palms face forward. The radius lies lateral, on the thumb side, and the ulna lies medial, on the little-finger side. Fix that and nothing else slips.</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radius rotates around the ulna.</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2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Landmarks on the humerus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bone in the arm, and six features worth naming on it.</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Head</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Rounded ball that sits in the glenoid cavity.</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Surgical neck</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Frequent fracture site, close to the axillary nerve.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Deltoid tuberosity</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Rough patch on the shaft where the deltoid pulls.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Capitulum</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Rounded surface that articulates with the radius.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Trochlea</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Pulley-shaped surface gripped by the ulna.</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Epicondyles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Medial and lateral bumps flanking the elbow.</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2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Radius and ulna</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bones, and a clean division of labor between the ends.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ULNA</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Rules the elbow</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Its olecranon forms the bony point of the elbow, and its trochlear notch wraps the humeral trochlea like a wrench on a bolt. It sits medial, on the little-finger side.</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RADIUS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Rules the wrist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It lies lateral, on the thumb side, and does most of the articulating with the carpals. In pronation it pivots and crosses over the ulna. Both bones end in a styloid process.</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elbow belongs to the ulna; the wrist belongs to the radius.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2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Who meets whom at the elbow</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surfaces, and the pointed tips at the far end.</a:t>
            </a:r>
            <a:endParaRPr lang="en-US" sz="14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108960"/>
                <a:gridCol w="3017520"/>
                <a:gridCol w="47548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Feature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meets or forms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Humerus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Glenoid cavity of the scapula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Capitulum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Humerus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Head of the radius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Trochlea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Humerus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Trochlear notch of the ulna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Olecranon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Ulna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bony point of the elbow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Styloid process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Radius and ulna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Pointed tip at the wrist end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2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pronation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Turn your palm down and work out what actually moved.</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Start supine</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Palm up. The radius and ulna lie parallel, joined along their shafts.</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Hold the ulna</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ulna barely moves. It is locked to the humerus at the trochlear notch.</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Pivot the radius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radius turns at small joints top and bottom and crosses over the ulna.</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Palm down</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That is pronation. Reverse it and you supinate, back to palm up.</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One bone turns. </a:t>
            </a:r>
            <a:pPr indent="0" marL="0">
              <a:buNone/>
            </a:pPr>
            <a:r>
              <a:rPr lang="en-US" sz="1400" dirty="0">
                <a:solidFill>
                  <a:srgbClr val="EDE8DD"/>
                </a:solidFill>
                <a:latin typeface="Calibri" pitchFamily="34" charset="0"/>
                <a:ea typeface="Calibri" pitchFamily="34" charset="-122"/>
                <a:cs typeface="Calibri" pitchFamily="34" charset="-120"/>
              </a:rPr>
              <a:t>The interosseous membrane ties the pair together along their length, so the radius can pivot without the two bones drifting apart.</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2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Thirty bones in one limb</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do the structure; the rest are packed into the hand.</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30</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bones make up each upper limb, but three long bones carry the structure: the humerus in the arm, and the radius and ulna in the forearm. The remaining 27 are packed into the hand and wrist, which is the whole of the next topic.</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1 humerus in the arm</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 bones in the forearm</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Radius: lateral, thumb</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Ulna: medial, pinky</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Ulna owns the elbow</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Radius owns the wrist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2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topic built on left and right.</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Placing the radius medially. In anatomical position the palms face forward, which puts the radius on the thumb side.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Giving the elbow to the radius. The ulna dominates there, and its olecranon is the point you lean 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Giving the wrist to the ulna. The radius does most of the articulating with the carpal bones.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forearm bones as fixed. They are joined by an interosseous membrane and pivot in pronation and supination.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the funny bone is a bone. It is the ulnar nerve in a groove behind the medial epicondyle, with nothing over it.</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Your funny bone</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ulnar nerve lies in a shallow groove behind the medial epicondyle with no muscle over it, so a knock jolts the forearm.</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2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upper limb</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worth carrying into the exam.</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you are at the elbow end or the wrist end.</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answer names which forearm bone is in charge of the joint.</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Radius</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Ulna</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thumb / pinky</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Lateral</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Medial</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 the forearm</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Capitulum</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Trochlea</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radius / ulna</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Olecranon</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Styloid process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elbow / wrist</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Supination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Pronation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palm up / down</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2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forearm bone lies on the thumb side, and why the palms matter.</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what actually moves when you turn your palm from up to down.</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ulna rules the elbow but not the wrist. Justify both halves.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blow to the medial epicondyle jolts the forearm. Explain the mechanism.</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humeral surfaces that meet the radius and the ulna at the elbow.</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2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Each upper limb has 30 bones, and three long bones do the structural work.</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Humerus in the arm; radius and ulna side by side in the forearm.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In anatomical position the radius is lateral, thumb side; the ulna is medial.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ulna dominates the elbow through its olecranon and trochlear notch.</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radius dominates the wrist and pivots across the ulna in pronation.</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twenty-seven bones packed into one hand.</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2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Bones of the
Upper Limb</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