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grab their own collarbone and follow it to the sternum. Feeling the one bony bridge with a fingertip does more than any diagram of the shoulder ever will.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would happen to the shoulder if you cut every muscle around the scapula. The answer, that the blade would simply fall away, makes floating a literal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of these six can be felt through skin on a willing volunteer. Palpating the acromion and the coracoid separates the tip of the shoulder from the hook in front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it on a skeleton or on a partner while you narrate. Students who have physically traced the route stop guessing which joint is the attachment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Contrast it out loud with the pelvis, which they meet in topic four. One joint against two immovable ones is the whole trade-off of this chapter in two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the sentence the whole chapter keeps repeating. Say it here so that the pelvic girdle later reads as the same trade run in the opposite direction.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third column and rebuild it from the first two. Naming the job from the position is the direction practical questions usually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two is the one worth arguing about. Students hear shallow as a design flaw until you make them name what the depth would have cost them in reach.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trade-off rather than on the list. Students who leave saying freedom bought with risk have the sentence they will need again at the 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Pectoral</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Girdle</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8 · Topic 1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Two bones, one small joint, and a shoulder that trades safety for reach.</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FREEDOM OVER STABILITY</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arm hangs by one joint</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whole upper limb attaches to the axial skeleton at the sternoclavicular joint alone. The scapula joins nothing directly. It floats on the back of the rib cage, held by muscle.</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Range of motion, bought with risk.</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Appendicular Skeleton  ·  Chapter 8 · Topic 1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bones on each side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in front bracing outward, one behind carrying the socket.</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CLAVICLE</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An S-shaped strut in front</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collarbone braces the shoulder out and away from the chest so the arm can swing freely. Its sternal end meets the manubrium; its acromial end meets the acromion.</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SCAPULA</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floating triangle behind</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shoulder blade is a flat, triangular bone loaded with muscle attachments. It joins no rib and no vertebra directly. Muscles alone hold it against the back of the rib cage.</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Two bones. That is the entire pectoral girdle.</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1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Landmarks to find by touch</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features you should be able to place from memory.</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Spine of scapula</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ridge running across the back of the blade.</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Acromion</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Bony tip of the shoulder; it meets the clavicle.</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Coracoid process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Hook curving forward; anchors muscle and ligament.</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Glenoid cavity</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Shallow socket that receives the head of the humerus.</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Sternal end</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Rounded medial end of the clavicle, at the sternum.</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Acromial end</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Flattened lateral end, at the AC joint.</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1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trace the link</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Travel from the trunk to the free limb and count the joints.</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Sternum</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manubrium is axial bone. This is where the whole upper limb is bolted on.</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Clavicle</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Cross the sternoclavicular joint onto the clavicle, the only bony bridge there is.</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Scapula</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acromioclavicular joint carries you onto the acromion, and onto the blade.</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Humerus</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glenoid cavity receives the humeral head, and the free limb begins.</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One bony bridge. </a:t>
            </a:r>
            <a:pPr indent="0" marL="0">
              <a:buNone/>
            </a:pPr>
            <a:r>
              <a:rPr lang="en-US" sz="1400" dirty="0">
                <a:solidFill>
                  <a:srgbClr val="EDE8DD"/>
                </a:solidFill>
                <a:latin typeface="Calibri" pitchFamily="34" charset="0"/>
                <a:ea typeface="Calibri" pitchFamily="34" charset="-122"/>
                <a:cs typeface="Calibri" pitchFamily="34" charset="-120"/>
              </a:rPr>
              <a:t>Everything lateral to the sternoclavicular joint is held on by muscle, which is exactly why the shoulder reaches so far and dislocates so easily.</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1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One joint, one whole limb</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number that explains the shoulder in a single line.</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1</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bony joint links the entire upper limb to the axial skeleton: the sternoclavicular, where the clavicle meets the manubrium. Everything beyond it, scapula included, hangs on muscle. That is the source of both the reach and the risk.</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2 bones per girdle</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Clavicle in front</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Scapula behind</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SC joint: the only link</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Scapula floats on muscle</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Glenoid: shallow socket</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1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shoulder girdle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settle most questions in this topic.</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you are in front of the body or behind it.</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The answer names the bone, and the bone names the joint you are standing on.</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Clavicle</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Scapula</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front / back</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Sternal end</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Acromial end</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medial / lateral</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SC joint</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AC joint</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to axis / to blade</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Glenoid cavity</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Humeral head</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socket / ball</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Mobility</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Stability</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gained / given up</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1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Bone by bone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each structure is, and the job it exists to do.</a:t>
            </a:r>
            <a:endParaRPr lang="en-US" sz="14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108960"/>
                <a:gridCol w="3017520"/>
                <a:gridCol w="475488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Structure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Where it 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Clavicle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Anterior, under skin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Braces the shoulder outward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Scapula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Posterior, on the ribs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Carries the glenoid cavity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SC joint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Clavicle to manubrium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Only bony link to the axis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AC joint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Clavicle to acromion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Joins strut to shoulder blade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Glenoid cavity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Lateral angle of scapula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Receives the head of the humerus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1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this topic sets every year.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the arm is firmly bolted on. The only bony attachment is the sternoclavicular joint; the scapula is held by muscle alone.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the glenoid a deep socket. It is shallow, and that shallowness is what buys the shoulder its enormous range of motion.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Putting the acromion on the clavicle. The acromion is the lateral end of the scapular spine; the clavicle meets it there.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coracoid process. It curves forward from the scapula as an anchor for muscles and ligaments.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Assuming a well-placed bone rarely breaks. The clavicle is slender, sits under the skin, and is the most fractured bone you own.</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The classic break</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clavicle usually snaps in its middle third after a fall onto an outstretched arm or onto the point of the shoulder.</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1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scapula joins no rib and no vertebra. Say what holds it in place.</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a shallow glenoid cavity is an advantage and a liability.</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single bony joint linking the upper limb to the axial skeleton.</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clavicle breaks more often than any other bone. Give two reasons why.</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Trace the bones from manubrium to humerus, naming each joint you cross.</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1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pectoral girdle is two bones a side: the clavicle in front, the scapula behind.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sternoclavicular joint is the limb’s only bony link to the axial skeleton.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scapula floats on the rib cage, held there by muscle rather than by joints.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Its glenoid cavity is a shallow socket: huge range of motion, easy dislocation.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clavicle is slender and lies under the skin, so it is the most fractured bone.</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three long bones between shoulder and wrist.</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Appendicular Skeleton  ·  Chapter 8 · Topic 1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Pectoral
Girdle</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