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a straight spine on the board and ask what would go wrong. Weight falling outside the hips is the answer, and the S is the 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 each secondary curve to a milestone a parent would recognize. Head up, then standing, in that order, is why the curves arrive when they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Alternating down the column is the pattern to notice. Primary, secondary, primary, secondary is easier to hold than four separate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a spine would look like in a child who never stood. Reasoning from load to shape is the habit this chapter keeps rewarding.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word moderation out loud. Students who hear curve as abnormal spend the rest of the topic fighting the healthy anatomy.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two rows are the clinical ones. Who gets each condition, and when, is what makes the names stick to real people.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 one that sorts the topic. Plane first, then region, and the three names stop blurring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is the most common lost mark in the chapter. Anchor each name to its region and make them say the region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chapter where it opened. Every structure you named this week exists to guard something soft, and saying so ties six sessions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Spinal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curvatures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curves, two of them born and two of them learned.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SEEN FROM THE SIDE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healthy spine is not straight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gentle curves stack into an S that balances your weight over your hips and springs like a shock absorber with every step you take.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you are born with, two you learn.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Primary and secondary curves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arrive with you; two you build against gravity.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Present at birth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thoracic and sacral curves are there from the start, concave toward the front, echoing the curled-up posture of a fetus. Neither one has to be learned.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Learned after birth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cervical curve appears when an infant starts lifting its head. The lumbar curve appears when a toddler stands and walks. Both are built against gravity.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curves let a heavy head ride over the hips.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curves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Region, class, and when each one appears.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Cervical curve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neck. Secondary; appears with head-lifting.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Thoracic curve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chest. Primary; present at birth.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Lumbar curve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low back. Secondary; appears with standing.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Sacral curve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pelvis. Primary; present at birth.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primary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Thoracic and sacral, concave toward the front.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secondary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Cervical and lumbar, learned against gravity.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curves arrive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single C to a finished 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Curled at birth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newborn shows only the primary curves, thoracic and sacral, in one C-shaped arc.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Head up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Lifting the head against gravity draws out the cervical curve in the neck.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Standing up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Standing and walking pull the lumbar curve into the low back, completing the 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Curves follow behavior.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secondary curves are built by what a baby does, which is why they arrive in exactly the order the milestones do.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curves, three names to know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Healthy in moderation; named when exaggerated.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curves make the adult S-shape: cervical, thoracic, lumbar, and sacral. Moderate curves are healthy and useful. When one becomes exaggerated or turns the wrong way, it earns a clinical name: kyphosis, lordosis, or scoliosis.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primary, at birth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secondary, learned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Kyphosis: thoracic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Lordosis: lumbar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Scoliosis: lateral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Screened in childhood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a curve goes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conditions, and what each looks like.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2194560"/>
                <a:gridCol w="62179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see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Kyphosis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Thoracic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Rounded, hunched upper back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Lordosis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Lumbar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Exaggerated inward sway, swayback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Scoliosis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Any level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Sideways C or S, seen from behind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Kyphosis, often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Older adults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Frequently follows osteoporosis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Scoliosis timing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Growing years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Screened early, while growth remains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three conditions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are the same kind of problem. One is not.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directions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Kyphosis and lordosis exaggerate a front-to-back curve. Scoliosis is a sideways bend, which is a different plane altogether.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birth / learned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Thoracic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Cervical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/ secondary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Kyphosis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Lordosis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thoracic / lumbar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Front-to-back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Sideways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planes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Osteoporosis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years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kyphosis / scoliosis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reaches the clinic.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a straight spine. Seen from the side, a healthy column makes four curves in a gentle 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Swapping kyphosis and lordosis. Kyphosis is an excessive thoracic curve; lordosis is an excessive lumbar one.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Filing scoliosis with the other two. Scoliosis is a sideways curve, in a different plane entirely.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all curvature abnormal. Curves are healthy in moderation; only exaggerated ones earn clinical names.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secondary curves are present at birth. They develop as an infant lifts its head and then walks.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screen children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Scoliosis is screened during childhood because correction works best while the skeleton is still growing.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chapter quiz.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four spinal curves and label each as primary or secondary.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cervical and lumbar curves appear only after birth.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kyphosis from lordosis by region and by direction.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makes scoliosis different in kind from the other two.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reason scoliosis is screened during the growing years.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curves make the spine an S: cervical, thoracic, lumbar, and sacral.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curves, thoracic and sacral, are present at birth and concave in front.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curves, cervical and lumbar, develop with head-lifting and walking.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Kyphosis exaggerates the thoracic curve; lordosis exaggerates the lumbar curve.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Scoliosis is an abnormal lateral curve, screened for during childhood growth.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7: armor for the body’s most vital organs.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6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Spinal
curvatures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