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them put a hand on their own ribs and breathe. A cage that moves under their palm is the claim of this whole topic.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them find the sternal angle on themselves. A landmark you have felt once is a landmark you can use on a patient.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classification is entirely about the front attachment. Say that once, clearly, and half the confusion in this topic disappears.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Twelve thoracic vertebrae and twelve rib pairs is not a coincidence. Point at it and the last topic pays off in this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four is there on purpose. Students who only read the first three rows start believing floating ribs attach to nothing at 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slide that stops students filing the cage under protection only. Movement and armor in one structure is the point.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five is the clinically useful one. Everything else on this slide is naming; that row is a procedure.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one is the standard exam question in this topic. Make them say the three groups in order, with the pair numbers attached.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double role. Armor that also does work is the most surprising thing in the chapter, and it is worth saying twice.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thoracic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cage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7 · Topic 5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breastbone, twelve rib pairs, and armor that has to breathe.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ARMOR THAT MOVES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basket, not a box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thoracic cage shields the heart, the lungs, and the great vessels, and it still has to open and shut a dozen times a minute so that the lungs can fill.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Protection and machinery in one.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5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sternum, part by part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flat dagger-shaped bone with three named pieces.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Manubrium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broad top plate. It joins the two collarbones.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Body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long middle section of the breastbone.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Xiphoid process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small pointed, cartilage-tipped tail below.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Sternal angle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slight ridge where manubrium meets body.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Angle of Louis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ridge, under its clinical name.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marks rib two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Feel for it, then count the ribs down from there.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5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True, false, and floating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twelve pairs reach the spine. The front is what differs.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TRUE RIBS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Pairs 1 to 7 reach the sternum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true rib runs from a thoracic vertebra behind to the sternum in front, attaching by its own strip of costal cartilage. Direct attachment is what makes it true.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FALSE AND FLOATING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Pairs 8 to 12 do not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Pairs 8 to 10 join the costal cartilage of the rib above rather than the sternum. Pairs 11 and 12 reach nothing in front and end free in the wall of the back.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rib still meets a thoracic vertebra behind.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5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Twenty-five bones in the cage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cage accounts for a quarter of the axial skeleton.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bones build the thoracic cage: twelve pairs of ribs and the single sternum. Seven pairs are true, three pairs are false, and the last two pairs float. Behind, every one of the twelve pairs meets a thoracic vertebra.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sternum, 3 parts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rib pairs, so 24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pairs are true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pairs false, 8 to 10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pairs floating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Angle of Louis: rib 2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5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Classifying the ribs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Group, pairs, and where the front end lands.</a:t>
            </a:r>
            <a:endParaRPr lang="en-US" sz="14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834640"/>
                <a:gridCol w="1645920"/>
                <a:gridCol w="640080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Group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Pairs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Attachment in front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True ribs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to 7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Own costal cartilage to the sternum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False ribs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 to 10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Cartilage of the rib just above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Floating ribs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 to 12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None; they end free in the back wall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 ribs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to 12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thoracic vertebra behind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Sternum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One bone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Manubrium, body, xiphoid process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5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cage does in a breath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bones that armor the chest are working parts.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Ribs lift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Muscles swing the ribs upward and outward, and the sternum rides forward with them.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chest grows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larger cage gives the lungs room, and air moves in to fill the new space.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Ribs drop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the way out the ribs fall back down and the chest returns to resting size.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cage that breathes.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bones that armor the heart and lungs are also the moving parts of every breath you take, all day, without thought.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5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Landmarks on a chest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that a clinician actually uses.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Start at the angle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sternal angle can be felt through the skin and lines up with the second rib. Find it and you can count ribs and place a stethoscope.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True ribs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False ribs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/ indirect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Pairs 1 to 7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Pairs 8 to 10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groups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Pairs 11, 12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front end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floating pairs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Manubrium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Xiphoid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/ bottom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Sternal angle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Rib two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landmark / level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5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last bone list of the chapter.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ribs 8 to 12 all floating. Only 11 and 12 float; pairs 8 to 10 are false ribs with an indirect attachment.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 floating ribs attach to nothing. They still meet a thoracic vertebra behind; only the front end is free.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Placing the xiphoid at the top. The manubrium is the top plate; the xiphoid process is the pointed tail.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Ignoring the sternal angle. It can be felt through skin and marks the second rib, where rib counting starts.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the cage as a solid shield. It lifts and drops with every breath so the lungs can expand.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Twenty-five bones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cage is 25 bones: the sternum plus twelve rib pairs. All twelve pairs meet a thoracic vertebra behind.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5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three parts of the sternum in order from top to bottom.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Classify rib pairs 1 to 7, 8 to 10, and 11 to 12 and justify each label.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clinician needs the second rib. Say what landmark to feel for first.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how a cage of bone can enlarge during inhalation.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organs the thoracic cage is built to protect.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5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thoracic cage is the sternum plus twelve rib pairs, 25 bones in all.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sternum is manubrium, body, and xiphoid process, from top to bottom.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sternal angle can be felt through skin and marks the second rib.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True ribs 1 to 7 reach the sternum; false ribs 8 to 10 go by the rib above.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Floating ribs 11 and 12 have no front attachment; the cage moves each breath.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the S-curve that keeps the column upright.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5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thoracic
cage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